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0" r:id="rId7"/>
    <p:sldId id="274" r:id="rId8"/>
    <p:sldId id="296" r:id="rId9"/>
    <p:sldId id="295" r:id="rId10"/>
    <p:sldId id="297" r:id="rId11"/>
    <p:sldId id="298" r:id="rId12"/>
    <p:sldId id="299" r:id="rId13"/>
    <p:sldId id="300" r:id="rId14"/>
    <p:sldId id="301" r:id="rId15"/>
    <p:sldId id="276" r:id="rId16"/>
    <p:sldId id="278" r:id="rId17"/>
    <p:sldId id="279" r:id="rId18"/>
    <p:sldId id="280" r:id="rId19"/>
    <p:sldId id="281" r:id="rId20"/>
    <p:sldId id="267" r:id="rId21"/>
    <p:sldId id="260" r:id="rId22"/>
    <p:sldId id="294" r:id="rId23"/>
    <p:sldId id="293" r:id="rId24"/>
    <p:sldId id="282" r:id="rId25"/>
    <p:sldId id="283" r:id="rId26"/>
    <p:sldId id="284" r:id="rId27"/>
    <p:sldId id="268" r:id="rId28"/>
    <p:sldId id="314" r:id="rId29"/>
    <p:sldId id="315" r:id="rId30"/>
    <p:sldId id="316" r:id="rId31"/>
    <p:sldId id="261" r:id="rId32"/>
    <p:sldId id="303" r:id="rId33"/>
    <p:sldId id="304" r:id="rId34"/>
    <p:sldId id="306" r:id="rId35"/>
    <p:sldId id="305" r:id="rId36"/>
    <p:sldId id="307" r:id="rId37"/>
    <p:sldId id="309" r:id="rId38"/>
    <p:sldId id="310" r:id="rId39"/>
    <p:sldId id="308" r:id="rId40"/>
    <p:sldId id="311" r:id="rId41"/>
    <p:sldId id="312" r:id="rId42"/>
    <p:sldId id="313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69" r:id="rId51"/>
    <p:sldId id="262" r:id="rId52"/>
    <p:sldId id="265" r:id="rId53"/>
    <p:sldId id="292" r:id="rId54"/>
  </p:sldIdLst>
  <p:sldSz cx="18288000" cy="10287000"/>
  <p:notesSz cx="6858000" cy="9144000"/>
  <p:embeddedFontLst>
    <p:embeddedFont>
      <p:font typeface="TDTD한강고딕" panose="020B0600000101010101" charset="-127"/>
      <p:regular r:id="rId55"/>
    </p:embeddedFont>
    <p:embeddedFont>
      <p:font typeface="윤고딕" panose="020B0600000101010101" charset="-127"/>
      <p:regular r:id="rId56"/>
    </p:embeddedFont>
    <p:embeddedFont>
      <p:font typeface="윤고딕 Bold" panose="020B0600000101010101" charset="-127"/>
      <p:regular r:id="rId57"/>
    </p:embeddedFont>
    <p:embeddedFont>
      <p:font typeface="윤고딕 Medium" panose="020B0600000101010101" charset="-127"/>
      <p:regular r:id="rId58"/>
    </p:embeddedFont>
    <p:embeddedFont>
      <p:font typeface="윤고딕 Semi-Bold" panose="020B0600000101010101" charset="-127"/>
      <p:regular r:id="rId59"/>
    </p:embeddedFont>
    <p:embeddedFont>
      <p:font typeface="Aleo" panose="00000500000000000000" pitchFamily="2" charset="0"/>
      <p:regular r:id="rId60"/>
      <p:bold r:id="rId61"/>
      <p:italic r:id="rId62"/>
      <p:boldItalic r:id="rId63"/>
    </p:embeddedFont>
    <p:embeddedFont>
      <p:font typeface="Anton" pitchFamily="2" charset="0"/>
      <p:regular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AFF"/>
    <a:srgbClr val="A3B5FF"/>
    <a:srgbClr val="5271FF"/>
    <a:srgbClr val="A6A6A6"/>
    <a:srgbClr val="F1F1F1"/>
    <a:srgbClr val="1D48FF"/>
    <a:srgbClr val="AFBEFF"/>
    <a:srgbClr val="002DEE"/>
    <a:srgbClr val="E7ECFF"/>
    <a:srgbClr val="C5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11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AEC9B1-A293-4802-81B6-EC7FF78C77E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EA3B2A7-4E4C-4EDF-9E35-C5E886D778C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39C76B7-CAFF-4EFA-A92D-1F923CA83F1D}" type="par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87E652D8-F5CF-4836-9CF1-79EEFD882E76}" type="sib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EF8D578B-3045-4DE7-894E-EA67EA7FAD0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167FF5D-21B8-47E0-B642-3504513E71AC}" type="par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A065D0A4-7ACF-4A9C-8140-F3AE08AE2CFB}" type="sib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91E1923B-3D45-4A46-88BC-94FBFCB16EDA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FD42651-1A84-446A-A801-CF348C8455BC}" type="par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9C5CBE8-F20C-40FE-995D-41AD3B992D0F}" type="sib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3D48782-325B-4A36-9C38-D2267B8CEE3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C805CCC-E32A-4D38-AA43-D1FAE3DE18AF}" type="par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0B4E33D8-3837-4C53-AA81-1671F1838D79}" type="sib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FC696EF2-C45C-4A1F-858E-69AE9A25338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B36911-DAC1-40D0-92CE-4257E6541F61}" type="par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D2F65614-3F49-436B-980D-0A25B84C84F4}" type="sib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6F38F84A-6698-4462-BC4A-3926F1C616A5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FF24939-9455-4A9B-8520-10448C03C4DF}" type="par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17F1350E-7466-4AD7-9E5E-C32AD6713D5F}" type="sib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554721F7-B2DE-4BBF-A638-137D91CB159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3D88C84-8565-4A5E-8864-00207E904773}" type="par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AAD428B9-39B1-478A-B9C0-86FB3CDCEE6C}" type="sib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F9E50F50-F919-47D6-9E34-5812A825D15D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E93F80B-BE48-4BBE-AF21-43448194F9FA}" type="par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A5ABD8C7-30B3-4984-BA98-72FA43DC6A26}" type="sib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DEF15D4E-8928-4751-A0D8-E5664EB3761A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2174108-1E55-4918-8775-5E6C8E37005D}" type="par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CF146146-39AD-459D-B960-BC08734067F6}" type="sib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X="-9815" custLinFactNeighborX="-100000" custLinFactNeighborY="-5978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LinFactX="-155297" custLinFactNeighborX="-200000" custLinFactNeighborY="2656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 custLinFactX="-9815" custLinFactNeighborX="-100000" custLinFactNeighborY="-8838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4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4" custScaleX="141748" custScaleY="127154" custLinFactNeighborX="-26421" custLinFactNeighborY="9112"/>
      <dgm:spPr/>
    </dgm:pt>
    <dgm:pt modelId="{B3725915-BAF2-4A1E-9F74-EC7896F8503A}" type="pres">
      <dgm:prSet presAssocID="{0C7E731F-7FE4-43D2-988A-0CB643AE0DCA}" presName="hierChild3" presStyleCnt="0"/>
      <dgm:spPr/>
    </dgm:pt>
    <dgm:pt modelId="{B813C538-FD7B-4B32-AD43-1D5B7737A10B}" type="pres">
      <dgm:prSet presAssocID="{CFF24939-9455-4A9B-8520-10448C03C4DF}" presName="Name19" presStyleLbl="parChTrans1D4" presStyleIdx="0" presStyleCnt="10"/>
      <dgm:spPr/>
    </dgm:pt>
    <dgm:pt modelId="{DE348B9B-4762-4F83-83A1-6A1C0D106CFD}" type="pres">
      <dgm:prSet presAssocID="{6F38F84A-6698-4462-BC4A-3926F1C616A5}" presName="Name21" presStyleCnt="0"/>
      <dgm:spPr/>
    </dgm:pt>
    <dgm:pt modelId="{CF95AD7E-BA2A-4316-A570-E45C1DA25AEF}" type="pres">
      <dgm:prSet presAssocID="{6F38F84A-6698-4462-BC4A-3926F1C616A5}" presName="level2Shape" presStyleLbl="node4" presStyleIdx="0" presStyleCnt="10" custScaleX="111894" custScaleY="142271" custLinFactNeighborX="-81242" custLinFactNeighborY="42436"/>
      <dgm:spPr/>
    </dgm:pt>
    <dgm:pt modelId="{A858CBBA-370E-4D33-91C1-82D05B6935A7}" type="pres">
      <dgm:prSet presAssocID="{6F38F84A-6698-4462-BC4A-3926F1C616A5}" presName="hierChild3" presStyleCnt="0"/>
      <dgm:spPr/>
    </dgm:pt>
    <dgm:pt modelId="{6739B7F6-1011-4017-811F-C47C6A56FB4F}" type="pres">
      <dgm:prSet presAssocID="{0DB36911-DAC1-40D0-92CE-4257E6541F61}" presName="Name19" presStyleLbl="parChTrans1D4" presStyleIdx="1" presStyleCnt="10"/>
      <dgm:spPr/>
    </dgm:pt>
    <dgm:pt modelId="{3F16BFB7-4EB7-4D2C-B767-4F71BFF8E6D8}" type="pres">
      <dgm:prSet presAssocID="{FC696EF2-C45C-4A1F-858E-69AE9A25338B}" presName="Name21" presStyleCnt="0"/>
      <dgm:spPr/>
    </dgm:pt>
    <dgm:pt modelId="{07E88A78-4956-45AC-A28C-E28F2721FC8B}" type="pres">
      <dgm:prSet presAssocID="{FC696EF2-C45C-4A1F-858E-69AE9A25338B}" presName="level2Shape" presStyleLbl="node4" presStyleIdx="1" presStyleCnt="10" custScaleY="144374" custLinFactNeighborX="-21619" custLinFactNeighborY="42436"/>
      <dgm:spPr/>
    </dgm:pt>
    <dgm:pt modelId="{44ACE659-E857-4B81-AAE8-95F3F70D77AF}" type="pres">
      <dgm:prSet presAssocID="{FC696EF2-C45C-4A1F-858E-69AE9A25338B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2" presStyleCnt="10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2" presStyleCnt="10" custScaleY="144816" custLinFactNeighborX="-41369" custLinFactNeighborY="41828"/>
      <dgm:spPr/>
    </dgm:pt>
    <dgm:pt modelId="{B1CC2537-F4E6-473E-937F-4C354A32E96B}" type="pres">
      <dgm:prSet presAssocID="{5FF81ADA-721B-46B6-837E-9AA903B77014}" presName="hierChild3" presStyleCnt="0"/>
      <dgm:spPr/>
    </dgm:pt>
    <dgm:pt modelId="{23D17828-90C7-41E6-AD46-65F5E20C7851}" type="pres">
      <dgm:prSet presAssocID="{93D88C84-8565-4A5E-8864-00207E904773}" presName="Name19" presStyleLbl="parChTrans1D4" presStyleIdx="3" presStyleCnt="10"/>
      <dgm:spPr/>
    </dgm:pt>
    <dgm:pt modelId="{855296CE-C7F1-4205-901E-A997177B6A08}" type="pres">
      <dgm:prSet presAssocID="{554721F7-B2DE-4BBF-A638-137D91CB1596}" presName="Name21" presStyleCnt="0"/>
      <dgm:spPr/>
    </dgm:pt>
    <dgm:pt modelId="{9C0B2FDA-B210-4BE7-B4CB-9A573C51C8BC}" type="pres">
      <dgm:prSet presAssocID="{554721F7-B2DE-4BBF-A638-137D91CB1596}" presName="level2Shape" presStyleLbl="node4" presStyleIdx="3" presStyleCnt="10" custLinFactNeighborX="-41369" custLinFactNeighborY="50632"/>
      <dgm:spPr/>
    </dgm:pt>
    <dgm:pt modelId="{F68408C8-8C76-46E0-93C7-C242C8D43647}" type="pres">
      <dgm:prSet presAssocID="{554721F7-B2DE-4BBF-A638-137D91CB1596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4" presStyleCnt="10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4" presStyleCnt="10" custScaleY="144816" custLinFactNeighborX="-63747" custLinFactNeighborY="41828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4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4" custScaleX="161481" custScaleY="140205" custLinFactNeighborX="-58610" custLinFactNeighborY="17518"/>
      <dgm:spPr/>
    </dgm:pt>
    <dgm:pt modelId="{DA38777F-7AAD-4414-8013-BB3D0723CB8E}" type="pres">
      <dgm:prSet presAssocID="{D00BDC2A-48E9-4AA9-9740-9892232DF042}" presName="hierChild3" presStyleCnt="0"/>
      <dgm:spPr/>
    </dgm:pt>
    <dgm:pt modelId="{FEA9E053-D4DB-4A89-9616-9761F4C968EF}" type="pres">
      <dgm:prSet presAssocID="{02174108-1E55-4918-8775-5E6C8E37005D}" presName="Name19" presStyleLbl="parChTrans1D4" presStyleIdx="5" presStyleCnt="10"/>
      <dgm:spPr/>
    </dgm:pt>
    <dgm:pt modelId="{755EA319-E3A9-4B6A-9A34-5B72CD4269E9}" type="pres">
      <dgm:prSet presAssocID="{DEF15D4E-8928-4751-A0D8-E5664EB3761A}" presName="Name21" presStyleCnt="0"/>
      <dgm:spPr/>
    </dgm:pt>
    <dgm:pt modelId="{76E2E5C8-F49A-4CB9-B0B2-F79C95EF9299}" type="pres">
      <dgm:prSet presAssocID="{DEF15D4E-8928-4751-A0D8-E5664EB3761A}" presName="level2Shape" presStyleLbl="node4" presStyleIdx="5" presStyleCnt="10" custAng="0" custScaleY="149182" custLinFactNeighborX="-58619" custLinFactNeighborY="24802"/>
      <dgm:spPr/>
    </dgm:pt>
    <dgm:pt modelId="{9E3BCBB3-10DC-4746-A00E-34CAB37E2F27}" type="pres">
      <dgm:prSet presAssocID="{DEF15D4E-8928-4751-A0D8-E5664EB3761A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4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4" custScaleX="160164" custScaleY="148669" custLinFactNeighborX="-1517" custLinFactNeighborY="10038"/>
      <dgm:spPr/>
    </dgm:pt>
    <dgm:pt modelId="{4A5BBDB0-6D81-4993-8F77-647E62888E08}" type="pres">
      <dgm:prSet presAssocID="{8FB39207-07E1-4BEB-BAD0-4C1434FB9A7C}" presName="hierChild3" presStyleCnt="0"/>
      <dgm:spPr/>
    </dgm:pt>
    <dgm:pt modelId="{E40FA043-06B4-409D-8E86-120DD1334CC9}" type="pres">
      <dgm:prSet presAssocID="{3167FF5D-21B8-47E0-B642-3504513E71AC}" presName="Name19" presStyleLbl="parChTrans1D4" presStyleIdx="6" presStyleCnt="10"/>
      <dgm:spPr/>
    </dgm:pt>
    <dgm:pt modelId="{5FC96C72-63C6-40CE-AB71-EAC3CDEB02E2}" type="pres">
      <dgm:prSet presAssocID="{EF8D578B-3045-4DE7-894E-EA67EA7FAD0B}" presName="Name21" presStyleCnt="0"/>
      <dgm:spPr/>
    </dgm:pt>
    <dgm:pt modelId="{56403F96-B885-4105-B5B5-1E4B18B587DE}" type="pres">
      <dgm:prSet presAssocID="{EF8D578B-3045-4DE7-894E-EA67EA7FAD0B}" presName="level2Shape" presStyleLbl="node4" presStyleIdx="6" presStyleCnt="10" custScaleY="146196" custLinFactNeighborX="-35502" custLinFactNeighborY="25200"/>
      <dgm:spPr/>
    </dgm:pt>
    <dgm:pt modelId="{92C31490-A99B-48D4-B3E6-AA88F61494E8}" type="pres">
      <dgm:prSet presAssocID="{EF8D578B-3045-4DE7-894E-EA67EA7FAD0B}" presName="hierChild3" presStyleCnt="0"/>
      <dgm:spPr/>
    </dgm:pt>
    <dgm:pt modelId="{1083BC3F-696F-4C38-8B19-FD1C37EAC928}" type="pres">
      <dgm:prSet presAssocID="{3C805CCC-E32A-4D38-AA43-D1FAE3DE18AF}" presName="Name19" presStyleLbl="parChTrans1D4" presStyleIdx="7" presStyleCnt="10"/>
      <dgm:spPr/>
    </dgm:pt>
    <dgm:pt modelId="{0676521D-9D86-41B2-829F-65D5DA46F1E5}" type="pres">
      <dgm:prSet presAssocID="{43D48782-325B-4A36-9C38-D2267B8CEE39}" presName="Name21" presStyleCnt="0"/>
      <dgm:spPr/>
    </dgm:pt>
    <dgm:pt modelId="{2932E280-8165-461B-B4C5-3436A86B66DD}" type="pres">
      <dgm:prSet presAssocID="{43D48782-325B-4A36-9C38-D2267B8CEE39}" presName="level2Shape" presStyleLbl="node4" presStyleIdx="7" presStyleCnt="10" custLinFactNeighborX="-35283" custLinFactNeighborY="31635"/>
      <dgm:spPr/>
    </dgm:pt>
    <dgm:pt modelId="{2ECE0E4D-CCA0-45DF-AB9F-A7A3F5957C25}" type="pres">
      <dgm:prSet presAssocID="{43D48782-325B-4A36-9C38-D2267B8CEE39}" presName="hierChild3" presStyleCnt="0"/>
      <dgm:spPr/>
    </dgm:pt>
    <dgm:pt modelId="{565EB184-3BD7-4672-9C38-35F67F82E3AC}" type="pres">
      <dgm:prSet presAssocID="{0FD42651-1A84-446A-A801-CF348C8455BC}" presName="Name19" presStyleLbl="parChTrans1D4" presStyleIdx="8" presStyleCnt="10"/>
      <dgm:spPr/>
    </dgm:pt>
    <dgm:pt modelId="{FAA71351-851C-41A2-A350-DA6D2C0B2320}" type="pres">
      <dgm:prSet presAssocID="{91E1923B-3D45-4A46-88BC-94FBFCB16EDA}" presName="Name21" presStyleCnt="0"/>
      <dgm:spPr/>
    </dgm:pt>
    <dgm:pt modelId="{8A3FB9D3-3750-451E-93B2-6A18EA0113AC}" type="pres">
      <dgm:prSet presAssocID="{91E1923B-3D45-4A46-88BC-94FBFCB16EDA}" presName="level2Shape" presStyleLbl="node4" presStyleIdx="8" presStyleCnt="10" custLinFactNeighborX="-28373" custLinFactNeighborY="31635"/>
      <dgm:spPr/>
    </dgm:pt>
    <dgm:pt modelId="{26D90D18-69E3-435C-BA74-1C97141DF835}" type="pres">
      <dgm:prSet presAssocID="{91E1923B-3D45-4A46-88BC-94FBFCB16EDA}" presName="hierChild3" presStyleCnt="0"/>
      <dgm:spPr/>
    </dgm:pt>
    <dgm:pt modelId="{D9A72FC0-6728-4DE4-9FDE-A49D67172994}" type="pres">
      <dgm:prSet presAssocID="{3E93F80B-BE48-4BBE-AF21-43448194F9FA}" presName="Name19" presStyleLbl="parChTrans1D4" presStyleIdx="9" presStyleCnt="10"/>
      <dgm:spPr/>
    </dgm:pt>
    <dgm:pt modelId="{943C4292-CC58-4F9E-BC6D-2EA4F98A338F}" type="pres">
      <dgm:prSet presAssocID="{F9E50F50-F919-47D6-9E34-5812A825D15D}" presName="Name21" presStyleCnt="0"/>
      <dgm:spPr/>
    </dgm:pt>
    <dgm:pt modelId="{2E2A80D7-88BC-4179-9D2B-DAA32E05824F}" type="pres">
      <dgm:prSet presAssocID="{F9E50F50-F919-47D6-9E34-5812A825D15D}" presName="level2Shape" presStyleLbl="node4" presStyleIdx="9" presStyleCnt="10" custScaleY="144845" custLinFactNeighborX="37989" custLinFactNeighborY="25200"/>
      <dgm:spPr/>
    </dgm:pt>
    <dgm:pt modelId="{EF8F7E7C-4410-48FA-9FEA-F80505EF1357}" type="pres">
      <dgm:prSet presAssocID="{F9E50F50-F919-47D6-9E34-5812A825D15D}" presName="hierChild3" presStyleCnt="0"/>
      <dgm:spPr/>
    </dgm:pt>
    <dgm:pt modelId="{ED9805B5-7C7E-4B87-BE30-55317FF51B24}" type="pres">
      <dgm:prSet presAssocID="{039C76B7-CAFF-4EFA-A92D-1F923CA83F1D}" presName="Name19" presStyleLbl="parChTrans1D3" presStyleIdx="3" presStyleCnt="4"/>
      <dgm:spPr/>
    </dgm:pt>
    <dgm:pt modelId="{5BCE3FF1-2579-46A0-8769-0E33D6541FD1}" type="pres">
      <dgm:prSet presAssocID="{7EA3B2A7-4E4C-4EDF-9E35-C5E886D778C7}" presName="Name21" presStyleCnt="0"/>
      <dgm:spPr/>
    </dgm:pt>
    <dgm:pt modelId="{077908D9-3F86-4511-85DB-413BF302A558}" type="pres">
      <dgm:prSet presAssocID="{7EA3B2A7-4E4C-4EDF-9E35-C5E886D778C7}" presName="level2Shape" presStyleLbl="node3" presStyleIdx="3" presStyleCnt="4" custScaleX="134308" custScaleY="143306" custLinFactNeighborX="94" custLinFactNeighborY="10038"/>
      <dgm:spPr/>
    </dgm:pt>
    <dgm:pt modelId="{330D512A-968F-48E2-B633-DA0CFEB4BE9B}" type="pres">
      <dgm:prSet presAssocID="{7EA3B2A7-4E4C-4EDF-9E35-C5E886D778C7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 custLinFactX="18166" custLinFactNeighborX="100000" custLinFactNeighborY="-166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B3B7DB02-AEB0-41EB-9E22-32FFD30203C1}" type="presOf" srcId="{7EA3B2A7-4E4C-4EDF-9E35-C5E886D778C7}" destId="{077908D9-3F86-4511-85DB-413BF302A558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CF583C19-5C5D-4EA2-81DE-12831BF4AB00}" srcId="{0C7E731F-7FE4-43D2-988A-0CB643AE0DCA}" destId="{5FF81ADA-721B-46B6-837E-9AA903B77014}" srcOrd="2" destOrd="0" parTransId="{C45AD6BE-9770-4BDD-A598-EFFCE059DD4C}" sibTransId="{A93B9435-EDE1-4ECE-81E5-24045B165D55}"/>
    <dgm:cxn modelId="{EA31D11A-FF34-4D11-8487-137F17879902}" type="presOf" srcId="{039C76B7-CAFF-4EFA-A92D-1F923CA83F1D}" destId="{ED9805B5-7C7E-4B87-BE30-55317FF51B24}" srcOrd="0" destOrd="0" presId="urn:microsoft.com/office/officeart/2005/8/layout/hierarchy6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AE9A542C-FF68-4FC2-ACB5-AE677EABFA12}" srcId="{5FF81ADA-721B-46B6-837E-9AA903B77014}" destId="{554721F7-B2DE-4BBF-A638-137D91CB1596}" srcOrd="0" destOrd="0" parTransId="{93D88C84-8565-4A5E-8864-00207E904773}" sibTransId="{AAD428B9-39B1-478A-B9C0-86FB3CDCEE6C}"/>
    <dgm:cxn modelId="{8AB2992E-FABF-40DB-9241-B0C3AA79B570}" srcId="{D00BDC2A-48E9-4AA9-9740-9892232DF042}" destId="{DEF15D4E-8928-4751-A0D8-E5664EB3761A}" srcOrd="0" destOrd="0" parTransId="{02174108-1E55-4918-8775-5E6C8E37005D}" sibTransId="{CF146146-39AD-459D-B960-BC08734067F6}"/>
    <dgm:cxn modelId="{4405AD2E-0BFC-46F7-AD47-424D58B370AA}" type="presOf" srcId="{6F38F84A-6698-4462-BC4A-3926F1C616A5}" destId="{CF95AD7E-BA2A-4316-A570-E45C1DA25AEF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9C5FD738-7DE9-4F77-B7B5-EED4E04F691E}" type="presOf" srcId="{554721F7-B2DE-4BBF-A638-137D91CB1596}" destId="{9C0B2FDA-B210-4BE7-B4CB-9A573C51C8BC}" srcOrd="0" destOrd="0" presId="urn:microsoft.com/office/officeart/2005/8/layout/hierarchy6"/>
    <dgm:cxn modelId="{FBC8D939-155F-4100-A229-322C1918E3F5}" type="presOf" srcId="{5FF81ADA-721B-46B6-837E-9AA903B77014}" destId="{AE0FA755-8F46-4B70-A771-02C13579ACF2}" srcOrd="0" destOrd="0" presId="urn:microsoft.com/office/officeart/2005/8/layout/hierarchy6"/>
    <dgm:cxn modelId="{7715A73A-0C8B-4EEE-B877-A1EFE687E0E4}" type="presOf" srcId="{93D88C84-8565-4A5E-8864-00207E904773}" destId="{23D17828-90C7-41E6-AD46-65F5E20C7851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F873995F-5046-4CF7-8E50-F1EA389AE829}" type="presOf" srcId="{0FD42651-1A84-446A-A801-CF348C8455BC}" destId="{565EB184-3BD7-4672-9C38-35F67F82E3AC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B416246-7DE7-4DCE-9B76-26F24371E1FE}" srcId="{0C7E731F-7FE4-43D2-988A-0CB643AE0DCA}" destId="{6F38F84A-6698-4462-BC4A-3926F1C616A5}" srcOrd="0" destOrd="0" parTransId="{CFF24939-9455-4A9B-8520-10448C03C4DF}" sibTransId="{17F1350E-7466-4AD7-9E5E-C32AD6713D5F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48159C6D-4DF6-4B75-B71B-5F136EA0FC79}" type="presOf" srcId="{43D48782-325B-4A36-9C38-D2267B8CEE39}" destId="{2932E280-8165-461B-B4C5-3436A86B66DD}" srcOrd="0" destOrd="0" presId="urn:microsoft.com/office/officeart/2005/8/layout/hierarchy6"/>
    <dgm:cxn modelId="{188B1E6E-439E-4D4F-96F1-FD1E9F12643A}" type="presOf" srcId="{3167FF5D-21B8-47E0-B642-3504513E71AC}" destId="{E40FA043-06B4-409D-8E86-120DD1334CC9}" srcOrd="0" destOrd="0" presId="urn:microsoft.com/office/officeart/2005/8/layout/hierarchy6"/>
    <dgm:cxn modelId="{8404AE7E-CDC7-45DB-94D4-E7677E5860E7}" type="presOf" srcId="{CFF24939-9455-4A9B-8520-10448C03C4DF}" destId="{B813C538-FD7B-4B32-AD43-1D5B7737A10B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51940F8C-E127-451E-B8E9-0398FBA9478D}" type="presOf" srcId="{F9E50F50-F919-47D6-9E34-5812A825D15D}" destId="{2E2A80D7-88BC-4179-9D2B-DAA32E05824F}" srcOrd="0" destOrd="0" presId="urn:microsoft.com/office/officeart/2005/8/layout/hierarchy6"/>
    <dgm:cxn modelId="{DF3BFA93-91D1-4528-9BEF-3876AD0228E5}" srcId="{EF8D578B-3045-4DE7-894E-EA67EA7FAD0B}" destId="{43D48782-325B-4A36-9C38-D2267B8CEE39}" srcOrd="0" destOrd="0" parTransId="{3C805CCC-E32A-4D38-AA43-D1FAE3DE18AF}" sibTransId="{0B4E33D8-3837-4C53-AA81-1671F1838D79}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94201399-8790-4B44-A88C-0EB1EBB4F311}" type="presOf" srcId="{3C805CCC-E32A-4D38-AA43-D1FAE3DE18AF}" destId="{1083BC3F-696F-4C38-8B19-FD1C37EAC928}" srcOrd="0" destOrd="0" presId="urn:microsoft.com/office/officeart/2005/8/layout/hierarchy6"/>
    <dgm:cxn modelId="{615AF599-BF64-44A8-A4FC-F2E31E907D41}" srcId="{8FB39207-07E1-4BEB-BAD0-4C1434FB9A7C}" destId="{F9E50F50-F919-47D6-9E34-5812A825D15D}" srcOrd="1" destOrd="0" parTransId="{3E93F80B-BE48-4BBE-AF21-43448194F9FA}" sibTransId="{A5ABD8C7-30B3-4984-BA98-72FA43DC6A26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3EDE04B0-2666-4C56-B8B0-3387A5FAA2F3}" type="presOf" srcId="{FC696EF2-C45C-4A1F-858E-69AE9A25338B}" destId="{07E88A78-4956-45AC-A28C-E28F2721FC8B}" srcOrd="0" destOrd="0" presId="urn:microsoft.com/office/officeart/2005/8/layout/hierarchy6"/>
    <dgm:cxn modelId="{637A0AB0-6CAF-4C87-84DA-67DD6611016D}" type="presOf" srcId="{3E93F80B-BE48-4BBE-AF21-43448194F9FA}" destId="{D9A72FC0-6728-4DE4-9FDE-A49D67172994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FFB48FB3-DB78-4B97-9312-85146C20C140}" type="presOf" srcId="{DEF15D4E-8928-4751-A0D8-E5664EB3761A}" destId="{76E2E5C8-F49A-4CB9-B0B2-F79C95EF9299}" srcOrd="0" destOrd="0" presId="urn:microsoft.com/office/officeart/2005/8/layout/hierarchy6"/>
    <dgm:cxn modelId="{1F1EFBC2-3F2C-4804-837F-35E6CF90BEA0}" type="presOf" srcId="{02174108-1E55-4918-8775-5E6C8E37005D}" destId="{FEA9E053-D4DB-4A89-9616-9761F4C968EF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0C404FD1-9847-4411-8555-9F52D3CA3BE7}" type="presOf" srcId="{F8AEC9B1-A293-4802-81B6-EC7FF78C77E4}" destId="{549E2190-9703-4B48-8524-220D9DCF5246}" srcOrd="0" destOrd="0" presId="urn:microsoft.com/office/officeart/2005/8/layout/hierarchy6"/>
    <dgm:cxn modelId="{AA9762D3-A142-4ED2-AD84-4DE04C30C014}" srcId="{8FB39207-07E1-4BEB-BAD0-4C1434FB9A7C}" destId="{EF8D578B-3045-4DE7-894E-EA67EA7FAD0B}" srcOrd="0" destOrd="0" parTransId="{3167FF5D-21B8-47E0-B642-3504513E71AC}" sibTransId="{A065D0A4-7ACF-4A9C-8140-F3AE08AE2CFB}"/>
    <dgm:cxn modelId="{6F5C2CD4-7395-4012-BC62-21317D1E6C66}" srcId="{EF8D578B-3045-4DE7-894E-EA67EA7FAD0B}" destId="{91E1923B-3D45-4A46-88BC-94FBFCB16EDA}" srcOrd="1" destOrd="0" parTransId="{0FD42651-1A84-446A-A801-CF348C8455BC}" sibTransId="{49C5CBE8-F20C-40FE-995D-41AD3B992D0F}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C22D54DA-2B83-431F-9435-0B4B3AB20AD6}" type="presOf" srcId="{91E1923B-3D45-4A46-88BC-94FBFCB16EDA}" destId="{8A3FB9D3-3750-451E-93B2-6A18EA0113AC}" srcOrd="0" destOrd="0" presId="urn:microsoft.com/office/officeart/2005/8/layout/hierarchy6"/>
    <dgm:cxn modelId="{D82006DC-E95F-4CCE-871A-06C9E007BC5F}" srcId="{0C7E731F-7FE4-43D2-988A-0CB643AE0DCA}" destId="{FC696EF2-C45C-4A1F-858E-69AE9A25338B}" srcOrd="1" destOrd="0" parTransId="{0DB36911-DAC1-40D0-92CE-4257E6541F61}" sibTransId="{D2F65614-3F49-436B-980D-0A25B84C84F4}"/>
    <dgm:cxn modelId="{DD0B59DF-45E9-46DA-97C9-0F9688FE542F}" type="presOf" srcId="{0DB36911-DAC1-40D0-92CE-4257E6541F61}" destId="{6739B7F6-1011-4017-811F-C47C6A56FB4F}" srcOrd="0" destOrd="0" presId="urn:microsoft.com/office/officeart/2005/8/layout/hierarchy6"/>
    <dgm:cxn modelId="{4E6493DF-5FE5-43CD-9D94-36B0DE7800F0}" srcId="{10AF3E26-EFB2-40DE-86A0-269C685AB6B7}" destId="{7EA3B2A7-4E4C-4EDF-9E35-C5E886D778C7}" srcOrd="3" destOrd="0" parTransId="{039C76B7-CAFF-4EFA-A92D-1F923CA83F1D}" sibTransId="{87E652D8-F5CF-4836-9CF1-79EEFD882E76}"/>
    <dgm:cxn modelId="{7F6EB2EA-CC92-4301-AAB1-1FD69EE2398E}" type="presOf" srcId="{EF8D578B-3045-4DE7-894E-EA67EA7FAD0B}" destId="{56403F96-B885-4105-B5B5-1E4B18B587DE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5D0939F3-DE0C-4A5E-AA06-073819A8EB8B}" type="presOf" srcId="{C45AD6BE-9770-4BDD-A598-EFFCE059DD4C}" destId="{45B81D04-38C2-4090-B994-D5F18318DDB8}" srcOrd="0" destOrd="0" presId="urn:microsoft.com/office/officeart/2005/8/layout/hierarchy6"/>
    <dgm:cxn modelId="{AD9AA0FD-05B1-4EEC-8DE2-F798A6044A58}" type="presOf" srcId="{B863347A-CC5D-44F2-9BD4-C87C88F29222}" destId="{85551396-68DE-4C0A-83EE-782CAC50AC76}" srcOrd="0" destOrd="0" presId="urn:microsoft.com/office/officeart/2005/8/layout/hierarchy6"/>
    <dgm:cxn modelId="{ED62E7FF-8914-40D6-8767-F3133941D93E}" srcId="{0C7E731F-7FE4-43D2-988A-0CB643AE0DCA}" destId="{F8AEC9B1-A293-4802-81B6-EC7FF78C77E4}" srcOrd="3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B5951C41-CF20-469F-9E98-0B5307917DF5}" type="presParOf" srcId="{B3725915-BAF2-4A1E-9F74-EC7896F8503A}" destId="{B813C538-FD7B-4B32-AD43-1D5B7737A10B}" srcOrd="0" destOrd="0" presId="urn:microsoft.com/office/officeart/2005/8/layout/hierarchy6"/>
    <dgm:cxn modelId="{03D90BA0-8BAB-4489-A12A-CE842D3CAD72}" type="presParOf" srcId="{B3725915-BAF2-4A1E-9F74-EC7896F8503A}" destId="{DE348B9B-4762-4F83-83A1-6A1C0D106CFD}" srcOrd="1" destOrd="0" presId="urn:microsoft.com/office/officeart/2005/8/layout/hierarchy6"/>
    <dgm:cxn modelId="{3B8A8B46-F64D-4CF4-B7A9-075999F146BA}" type="presParOf" srcId="{DE348B9B-4762-4F83-83A1-6A1C0D106CFD}" destId="{CF95AD7E-BA2A-4316-A570-E45C1DA25AEF}" srcOrd="0" destOrd="0" presId="urn:microsoft.com/office/officeart/2005/8/layout/hierarchy6"/>
    <dgm:cxn modelId="{71F57BF5-216D-4FBE-AFE9-BF804AAB3699}" type="presParOf" srcId="{DE348B9B-4762-4F83-83A1-6A1C0D106CFD}" destId="{A858CBBA-370E-4D33-91C1-82D05B6935A7}" srcOrd="1" destOrd="0" presId="urn:microsoft.com/office/officeart/2005/8/layout/hierarchy6"/>
    <dgm:cxn modelId="{2B225BAD-C5FE-4596-9E9E-FF8D486613FF}" type="presParOf" srcId="{B3725915-BAF2-4A1E-9F74-EC7896F8503A}" destId="{6739B7F6-1011-4017-811F-C47C6A56FB4F}" srcOrd="2" destOrd="0" presId="urn:microsoft.com/office/officeart/2005/8/layout/hierarchy6"/>
    <dgm:cxn modelId="{E870CE3F-52DE-42F9-8FC5-5C27FC48D8F6}" type="presParOf" srcId="{B3725915-BAF2-4A1E-9F74-EC7896F8503A}" destId="{3F16BFB7-4EB7-4D2C-B767-4F71BFF8E6D8}" srcOrd="3" destOrd="0" presId="urn:microsoft.com/office/officeart/2005/8/layout/hierarchy6"/>
    <dgm:cxn modelId="{03320C28-1B41-4409-8132-BF43A48B1F92}" type="presParOf" srcId="{3F16BFB7-4EB7-4D2C-B767-4F71BFF8E6D8}" destId="{07E88A78-4956-45AC-A28C-E28F2721FC8B}" srcOrd="0" destOrd="0" presId="urn:microsoft.com/office/officeart/2005/8/layout/hierarchy6"/>
    <dgm:cxn modelId="{E60CADDE-20F5-4034-AEFA-B781A7C479CC}" type="presParOf" srcId="{3F16BFB7-4EB7-4D2C-B767-4F71BFF8E6D8}" destId="{44ACE659-E857-4B81-AAE8-95F3F70D77AF}" srcOrd="1" destOrd="0" presId="urn:microsoft.com/office/officeart/2005/8/layout/hierarchy6"/>
    <dgm:cxn modelId="{7EF464B8-6DB5-4E54-95DA-09CD628C7E6F}" type="presParOf" srcId="{B3725915-BAF2-4A1E-9F74-EC7896F8503A}" destId="{45B81D04-38C2-4090-B994-D5F18318DDB8}" srcOrd="4" destOrd="0" presId="urn:microsoft.com/office/officeart/2005/8/layout/hierarchy6"/>
    <dgm:cxn modelId="{158707B0-DC4A-4345-8E3B-1AE7ED073112}" type="presParOf" srcId="{B3725915-BAF2-4A1E-9F74-EC7896F8503A}" destId="{EB4E45CE-646C-4A10-8A76-E03AA99411E1}" srcOrd="5" destOrd="0" presId="urn:microsoft.com/office/officeart/2005/8/layout/hierarchy6"/>
    <dgm:cxn modelId="{209D9C0D-8EFC-47D1-AF62-F2FFF6412E92}" type="presParOf" srcId="{EB4E45CE-646C-4A10-8A76-E03AA99411E1}" destId="{AE0FA755-8F46-4B70-A771-02C13579ACF2}" srcOrd="0" destOrd="0" presId="urn:microsoft.com/office/officeart/2005/8/layout/hierarchy6"/>
    <dgm:cxn modelId="{57525CFE-37BF-484B-9474-4C081773D96B}" type="presParOf" srcId="{EB4E45CE-646C-4A10-8A76-E03AA99411E1}" destId="{B1CC2537-F4E6-473E-937F-4C354A32E96B}" srcOrd="1" destOrd="0" presId="urn:microsoft.com/office/officeart/2005/8/layout/hierarchy6"/>
    <dgm:cxn modelId="{9057208C-C4EC-424E-9305-60F8B0279DEE}" type="presParOf" srcId="{B1CC2537-F4E6-473E-937F-4C354A32E96B}" destId="{23D17828-90C7-41E6-AD46-65F5E20C7851}" srcOrd="0" destOrd="0" presId="urn:microsoft.com/office/officeart/2005/8/layout/hierarchy6"/>
    <dgm:cxn modelId="{9E472164-EBFB-404D-B6D3-D1F12BA4F868}" type="presParOf" srcId="{B1CC2537-F4E6-473E-937F-4C354A32E96B}" destId="{855296CE-C7F1-4205-901E-A997177B6A08}" srcOrd="1" destOrd="0" presId="urn:microsoft.com/office/officeart/2005/8/layout/hierarchy6"/>
    <dgm:cxn modelId="{9D557D29-7D2F-4D0E-914D-64A3BC843A68}" type="presParOf" srcId="{855296CE-C7F1-4205-901E-A997177B6A08}" destId="{9C0B2FDA-B210-4BE7-B4CB-9A573C51C8BC}" srcOrd="0" destOrd="0" presId="urn:microsoft.com/office/officeart/2005/8/layout/hierarchy6"/>
    <dgm:cxn modelId="{4F3BA795-2468-4103-B5A1-B716BA704C69}" type="presParOf" srcId="{855296CE-C7F1-4205-901E-A997177B6A08}" destId="{F68408C8-8C76-46E0-93C7-C242C8D43647}" srcOrd="1" destOrd="0" presId="urn:microsoft.com/office/officeart/2005/8/layout/hierarchy6"/>
    <dgm:cxn modelId="{D37E3D49-9F24-4209-8E0A-805EA323530D}" type="presParOf" srcId="{B3725915-BAF2-4A1E-9F74-EC7896F8503A}" destId="{85551396-68DE-4C0A-83EE-782CAC50AC76}" srcOrd="6" destOrd="0" presId="urn:microsoft.com/office/officeart/2005/8/layout/hierarchy6"/>
    <dgm:cxn modelId="{B27A2170-6B98-4602-8440-93A910DC58F7}" type="presParOf" srcId="{B3725915-BAF2-4A1E-9F74-EC7896F8503A}" destId="{87E51C1E-DCA4-4EB8-B59A-9056D7023B33}" srcOrd="7" destOrd="0" presId="urn:microsoft.com/office/officeart/2005/8/layout/hierarchy6"/>
    <dgm:cxn modelId="{AE8DD2BB-ADB7-443E-A4CD-1106F9B32FCD}" type="presParOf" srcId="{87E51C1E-DCA4-4EB8-B59A-9056D7023B33}" destId="{549E2190-9703-4B48-8524-220D9DCF5246}" srcOrd="0" destOrd="0" presId="urn:microsoft.com/office/officeart/2005/8/layout/hierarchy6"/>
    <dgm:cxn modelId="{F625C66E-8D55-43CF-B2BE-3B83A7638BE5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BC26C4D7-BE24-4E58-A533-43A1163B7877}" type="presParOf" srcId="{DA38777F-7AAD-4414-8013-BB3D0723CB8E}" destId="{FEA9E053-D4DB-4A89-9616-9761F4C968EF}" srcOrd="0" destOrd="0" presId="urn:microsoft.com/office/officeart/2005/8/layout/hierarchy6"/>
    <dgm:cxn modelId="{E7C54CFA-2965-4CF0-AD99-C3B9E5281DAD}" type="presParOf" srcId="{DA38777F-7AAD-4414-8013-BB3D0723CB8E}" destId="{755EA319-E3A9-4B6A-9A34-5B72CD4269E9}" srcOrd="1" destOrd="0" presId="urn:microsoft.com/office/officeart/2005/8/layout/hierarchy6"/>
    <dgm:cxn modelId="{164E575B-10C8-4A4F-9327-45E6D136DBBD}" type="presParOf" srcId="{755EA319-E3A9-4B6A-9A34-5B72CD4269E9}" destId="{76E2E5C8-F49A-4CB9-B0B2-F79C95EF9299}" srcOrd="0" destOrd="0" presId="urn:microsoft.com/office/officeart/2005/8/layout/hierarchy6"/>
    <dgm:cxn modelId="{2F40F20B-F0EF-4801-8EE0-C481BE3A9424}" type="presParOf" srcId="{755EA319-E3A9-4B6A-9A34-5B72CD4269E9}" destId="{9E3BCBB3-10DC-4746-A00E-34CAB37E2F27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B0F292F0-CE47-4834-8A27-D52758558C74}" type="presParOf" srcId="{4A5BBDB0-6D81-4993-8F77-647E62888E08}" destId="{E40FA043-06B4-409D-8E86-120DD1334CC9}" srcOrd="0" destOrd="0" presId="urn:microsoft.com/office/officeart/2005/8/layout/hierarchy6"/>
    <dgm:cxn modelId="{FB7D96E8-23A1-48C4-BEA7-9142DBB179D7}" type="presParOf" srcId="{4A5BBDB0-6D81-4993-8F77-647E62888E08}" destId="{5FC96C72-63C6-40CE-AB71-EAC3CDEB02E2}" srcOrd="1" destOrd="0" presId="urn:microsoft.com/office/officeart/2005/8/layout/hierarchy6"/>
    <dgm:cxn modelId="{C8BD1DE0-F9E3-46A0-BBEE-0BF4BB1675A7}" type="presParOf" srcId="{5FC96C72-63C6-40CE-AB71-EAC3CDEB02E2}" destId="{56403F96-B885-4105-B5B5-1E4B18B587DE}" srcOrd="0" destOrd="0" presId="urn:microsoft.com/office/officeart/2005/8/layout/hierarchy6"/>
    <dgm:cxn modelId="{564BBBDC-158A-441E-ABFB-5B2C58EBF998}" type="presParOf" srcId="{5FC96C72-63C6-40CE-AB71-EAC3CDEB02E2}" destId="{92C31490-A99B-48D4-B3E6-AA88F61494E8}" srcOrd="1" destOrd="0" presId="urn:microsoft.com/office/officeart/2005/8/layout/hierarchy6"/>
    <dgm:cxn modelId="{8E93FB25-A220-432B-970B-EEF45FDE7FCA}" type="presParOf" srcId="{92C31490-A99B-48D4-B3E6-AA88F61494E8}" destId="{1083BC3F-696F-4C38-8B19-FD1C37EAC928}" srcOrd="0" destOrd="0" presId="urn:microsoft.com/office/officeart/2005/8/layout/hierarchy6"/>
    <dgm:cxn modelId="{D22E5608-F0EB-4121-9F2F-AD10BCFBBC08}" type="presParOf" srcId="{92C31490-A99B-48D4-B3E6-AA88F61494E8}" destId="{0676521D-9D86-41B2-829F-65D5DA46F1E5}" srcOrd="1" destOrd="0" presId="urn:microsoft.com/office/officeart/2005/8/layout/hierarchy6"/>
    <dgm:cxn modelId="{2F4C2243-EC3C-4E03-AFAE-26702F8F36EB}" type="presParOf" srcId="{0676521D-9D86-41B2-829F-65D5DA46F1E5}" destId="{2932E280-8165-461B-B4C5-3436A86B66DD}" srcOrd="0" destOrd="0" presId="urn:microsoft.com/office/officeart/2005/8/layout/hierarchy6"/>
    <dgm:cxn modelId="{8C56B720-7C5E-4E8A-9849-49295D61C85D}" type="presParOf" srcId="{0676521D-9D86-41B2-829F-65D5DA46F1E5}" destId="{2ECE0E4D-CCA0-45DF-AB9F-A7A3F5957C25}" srcOrd="1" destOrd="0" presId="urn:microsoft.com/office/officeart/2005/8/layout/hierarchy6"/>
    <dgm:cxn modelId="{DBE436D4-8303-4FCC-BE67-B6A2160A1475}" type="presParOf" srcId="{92C31490-A99B-48D4-B3E6-AA88F61494E8}" destId="{565EB184-3BD7-4672-9C38-35F67F82E3AC}" srcOrd="2" destOrd="0" presId="urn:microsoft.com/office/officeart/2005/8/layout/hierarchy6"/>
    <dgm:cxn modelId="{EF161C22-F0F6-46B4-8660-CCAE3985EF9F}" type="presParOf" srcId="{92C31490-A99B-48D4-B3E6-AA88F61494E8}" destId="{FAA71351-851C-41A2-A350-DA6D2C0B2320}" srcOrd="3" destOrd="0" presId="urn:microsoft.com/office/officeart/2005/8/layout/hierarchy6"/>
    <dgm:cxn modelId="{CF76AFF6-62ED-425F-9280-45394F3B46D7}" type="presParOf" srcId="{FAA71351-851C-41A2-A350-DA6D2C0B2320}" destId="{8A3FB9D3-3750-451E-93B2-6A18EA0113AC}" srcOrd="0" destOrd="0" presId="urn:microsoft.com/office/officeart/2005/8/layout/hierarchy6"/>
    <dgm:cxn modelId="{937FC168-2111-4F96-9F79-0BA0B1C0D1C3}" type="presParOf" srcId="{FAA71351-851C-41A2-A350-DA6D2C0B2320}" destId="{26D90D18-69E3-435C-BA74-1C97141DF835}" srcOrd="1" destOrd="0" presId="urn:microsoft.com/office/officeart/2005/8/layout/hierarchy6"/>
    <dgm:cxn modelId="{B350B55B-60BA-4C74-8FA2-2A3E107DAEED}" type="presParOf" srcId="{4A5BBDB0-6D81-4993-8F77-647E62888E08}" destId="{D9A72FC0-6728-4DE4-9FDE-A49D67172994}" srcOrd="2" destOrd="0" presId="urn:microsoft.com/office/officeart/2005/8/layout/hierarchy6"/>
    <dgm:cxn modelId="{156D9E08-20F2-40FF-A03B-097AF32647C4}" type="presParOf" srcId="{4A5BBDB0-6D81-4993-8F77-647E62888E08}" destId="{943C4292-CC58-4F9E-BC6D-2EA4F98A338F}" srcOrd="3" destOrd="0" presId="urn:microsoft.com/office/officeart/2005/8/layout/hierarchy6"/>
    <dgm:cxn modelId="{DEE0FA23-6AC7-424D-88BB-1306267CBB1B}" type="presParOf" srcId="{943C4292-CC58-4F9E-BC6D-2EA4F98A338F}" destId="{2E2A80D7-88BC-4179-9D2B-DAA32E05824F}" srcOrd="0" destOrd="0" presId="urn:microsoft.com/office/officeart/2005/8/layout/hierarchy6"/>
    <dgm:cxn modelId="{56C44323-EF9A-4AB3-9365-DADB64EBAFA4}" type="presParOf" srcId="{943C4292-CC58-4F9E-BC6D-2EA4F98A338F}" destId="{EF8F7E7C-4410-48FA-9FEA-F80505EF1357}" srcOrd="1" destOrd="0" presId="urn:microsoft.com/office/officeart/2005/8/layout/hierarchy6"/>
    <dgm:cxn modelId="{8BD48EE9-C0C1-4590-857D-6F1605862E53}" type="presParOf" srcId="{CE3BBB6B-BF6E-476F-8462-DA5036F4C6E7}" destId="{ED9805B5-7C7E-4B87-BE30-55317FF51B24}" srcOrd="6" destOrd="0" presId="urn:microsoft.com/office/officeart/2005/8/layout/hierarchy6"/>
    <dgm:cxn modelId="{B3E90936-062B-411B-8BCB-8FB3F4089E9A}" type="presParOf" srcId="{CE3BBB6B-BF6E-476F-8462-DA5036F4C6E7}" destId="{5BCE3FF1-2579-46A0-8769-0E33D6541FD1}" srcOrd="7" destOrd="0" presId="urn:microsoft.com/office/officeart/2005/8/layout/hierarchy6"/>
    <dgm:cxn modelId="{6A9B1FF4-1B91-4272-A767-F5A1D11DA224}" type="presParOf" srcId="{5BCE3FF1-2579-46A0-8769-0E33D6541FD1}" destId="{077908D9-3F86-4511-85DB-413BF302A558}" srcOrd="0" destOrd="0" presId="urn:microsoft.com/office/officeart/2005/8/layout/hierarchy6"/>
    <dgm:cxn modelId="{448DA2DB-8DB7-4C57-B2F0-101803AB5460}" type="presParOf" srcId="{5BCE3FF1-2579-46A0-8769-0E33D6541FD1}" destId="{330D512A-968F-48E2-B633-DA0CFEB4BE9B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F74CEE-7BDD-43FB-B932-9482C7884F7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9C1409-028B-4B59-BD83-BF840EE31B78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products</a:t>
          </a:r>
          <a:endParaRPr lang="ko-KR" altLang="en-US" dirty="0"/>
        </a:p>
      </dgm:t>
    </dgm:pt>
    <dgm:pt modelId="{8215223F-0355-4C0F-8651-B47A6E206207}" type="par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644FA365-4E0D-41BF-868C-B7B10E0554AA}" type="sib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CC8EB5A3-54D8-448A-9D31-83D94085F11A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camera</a:t>
          </a:r>
          <a:endParaRPr lang="ko-KR" altLang="en-US" dirty="0"/>
        </a:p>
      </dgm:t>
    </dgm:pt>
    <dgm:pt modelId="{A97622F6-EED3-4F29-A4A2-510820664492}" type="par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9F748F12-0B83-4BF8-8381-5CFF1585F6C0}" type="sib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45B61AA2-93AB-449E-A667-6586DDCABFC8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lense_change</a:t>
          </a:r>
          <a:endParaRPr lang="ko-KR" altLang="en-US" dirty="0"/>
        </a:p>
      </dgm:t>
    </dgm:pt>
    <dgm:pt modelId="{21A332F9-8967-4C04-B815-0F233ADA7260}" type="par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2B7A905A-F6A3-4FBA-892F-389939222A39}" type="sib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07360CB6-03FC-4DDA-AA41-C2C6A2F44CB9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compact</a:t>
          </a:r>
          <a:endParaRPr lang="ko-KR" altLang="en-US" dirty="0"/>
        </a:p>
      </dgm:t>
    </dgm:pt>
    <dgm:pt modelId="{11DFC649-D3C5-4214-9CD1-59D2BA7CECC5}" type="par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D830C4F5-6E3F-4FCB-A13F-D6E7DD0D7A51}" type="sib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7D439D1C-1F5E-4C71-B378-45382A06C564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video</a:t>
          </a:r>
          <a:endParaRPr lang="ko-KR" altLang="en-US" dirty="0"/>
        </a:p>
      </dgm:t>
    </dgm:pt>
    <dgm:pt modelId="{949B121B-C65B-41FB-93A8-ED668BD77268}" type="par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33AB09B3-35BF-46F7-AF4E-8630BDEAC969}" type="sib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062ED00D-A43F-4969-8CEA-7FD74B4CD0F3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cinema</a:t>
          </a:r>
          <a:endParaRPr lang="ko-KR" altLang="en-US" dirty="0"/>
        </a:p>
      </dgm:t>
    </dgm:pt>
    <dgm:pt modelId="{9E70175E-F141-4034-8483-75C9B8E1C3C9}" type="par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A2168E94-2270-49A2-AA2F-C5780877DFF7}" type="sib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E7EBB910-5B1A-475E-ACCC-F050E159942D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full_frame</a:t>
          </a:r>
          <a:endParaRPr lang="ko-KR" altLang="en-US" dirty="0"/>
        </a:p>
      </dgm:t>
    </dgm:pt>
    <dgm:pt modelId="{4FE79344-D95A-48EC-BCB0-1CF52BA9C454}" type="par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C436EECA-2CB2-4411-A0D1-6F9CF32B3D57}" type="sib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B4BF1BB0-11B5-4584-8DCC-01C2B4603594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APS-C</a:t>
          </a:r>
          <a:endParaRPr lang="ko-KR" altLang="en-US" dirty="0"/>
        </a:p>
      </dgm:t>
    </dgm:pt>
    <dgm:pt modelId="{E69721B7-5206-4832-A461-C1038A5F4B3D}" type="par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D9B0F51F-AA85-4D66-A9F8-F27D365AF80C}" type="sib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0F6C228B-4542-4B2B-86BF-E7E922F7A827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camcorder</a:t>
          </a:r>
          <a:endParaRPr lang="ko-KR" altLang="en-US" dirty="0"/>
        </a:p>
      </dgm:t>
    </dgm:pt>
    <dgm:pt modelId="{3621C432-522D-4E0B-8802-832D30751C3B}" type="par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DF511DCF-8999-4B6E-8B33-DD7104E2E7AC}" type="sib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34004123-6AEB-464C-A615-AF36797BB69A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4k_handy</a:t>
          </a:r>
          <a:endParaRPr lang="ko-KR" altLang="en-US" dirty="0"/>
        </a:p>
      </dgm:t>
    </dgm:pt>
    <dgm:pt modelId="{A209F4E7-9856-4C9A-9052-A0F5D712FB12}" type="par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80C1C42-A795-4A1B-A3D7-F55963938796}" type="sib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C42DE6E-56D6-4F6B-8328-0680FF34DC3E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4k_handheld</a:t>
          </a:r>
          <a:endParaRPr lang="ko-KR" altLang="en-US" dirty="0"/>
        </a:p>
      </dgm:t>
    </dgm:pt>
    <dgm:pt modelId="{15A3C7DF-CF39-45E9-9373-AC4A55F8FB1B}" type="par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C7C2ACC2-FEDE-4D71-B236-1FAC01DC540B}" type="sib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DA04B277-464F-4002-B1CF-EA177BEB1532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productList</a:t>
          </a:r>
          <a:endParaRPr lang="ko-KR" altLang="en-US" dirty="0"/>
        </a:p>
      </dgm:t>
    </dgm:pt>
    <dgm:pt modelId="{251CB805-1F93-48FD-AADB-0B00C4183634}" type="par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5D7C83E4-84CE-4626-BF8F-AFB747E07D70}" type="sib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C0294285-5D2A-4A4B-8287-73C79523B280}" type="pres">
      <dgm:prSet presAssocID="{02F74CEE-7BDD-43FB-B932-9482C7884F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5282D2-BC90-4A4D-9BBA-6EFF886960F1}" type="pres">
      <dgm:prSet presAssocID="{5F9C1409-028B-4B59-BD83-BF840EE31B78}" presName="root1" presStyleCnt="0"/>
      <dgm:spPr/>
    </dgm:pt>
    <dgm:pt modelId="{1A7A7A8A-5DC6-4A89-BA1D-BD0A82F44413}" type="pres">
      <dgm:prSet presAssocID="{5F9C1409-028B-4B59-BD83-BF840EE31B78}" presName="LevelOneTextNode" presStyleLbl="node0" presStyleIdx="0" presStyleCnt="1" custLinFactNeighborX="-25" custLinFactNeighborY="57183">
        <dgm:presLayoutVars>
          <dgm:chPref val="3"/>
        </dgm:presLayoutVars>
      </dgm:prSet>
      <dgm:spPr/>
    </dgm:pt>
    <dgm:pt modelId="{A979B82A-6B35-4B66-81D8-5B7D51683CF8}" type="pres">
      <dgm:prSet presAssocID="{5F9C1409-028B-4B59-BD83-BF840EE31B78}" presName="level2hierChild" presStyleCnt="0"/>
      <dgm:spPr/>
    </dgm:pt>
    <dgm:pt modelId="{0C5FEE4E-5C51-4B95-9497-9132CD796D71}" type="pres">
      <dgm:prSet presAssocID="{A97622F6-EED3-4F29-A4A2-510820664492}" presName="conn2-1" presStyleLbl="parChTrans1D2" presStyleIdx="0" presStyleCnt="3"/>
      <dgm:spPr/>
    </dgm:pt>
    <dgm:pt modelId="{6E2826BB-5FD0-4B79-87CC-9461E641CD0F}" type="pres">
      <dgm:prSet presAssocID="{A97622F6-EED3-4F29-A4A2-510820664492}" presName="connTx" presStyleLbl="parChTrans1D2" presStyleIdx="0" presStyleCnt="3"/>
      <dgm:spPr/>
    </dgm:pt>
    <dgm:pt modelId="{74557B8B-F03B-4C0E-AA56-81A9E721E5E8}" type="pres">
      <dgm:prSet presAssocID="{CC8EB5A3-54D8-448A-9D31-83D94085F11A}" presName="root2" presStyleCnt="0"/>
      <dgm:spPr/>
    </dgm:pt>
    <dgm:pt modelId="{84370756-C115-4413-850E-5AC18205F906}" type="pres">
      <dgm:prSet presAssocID="{CC8EB5A3-54D8-448A-9D31-83D94085F11A}" presName="LevelTwoTextNode" presStyleLbl="node2" presStyleIdx="0" presStyleCnt="3">
        <dgm:presLayoutVars>
          <dgm:chPref val="3"/>
        </dgm:presLayoutVars>
      </dgm:prSet>
      <dgm:spPr/>
    </dgm:pt>
    <dgm:pt modelId="{FAA669A3-5DF9-4059-9E56-48E1ADC979CD}" type="pres">
      <dgm:prSet presAssocID="{CC8EB5A3-54D8-448A-9D31-83D94085F11A}" presName="level3hierChild" presStyleCnt="0"/>
      <dgm:spPr/>
    </dgm:pt>
    <dgm:pt modelId="{F12C53EC-3A98-4931-A4D5-A9F138E98EC8}" type="pres">
      <dgm:prSet presAssocID="{21A332F9-8967-4C04-B815-0F233ADA7260}" presName="conn2-1" presStyleLbl="parChTrans1D3" presStyleIdx="0" presStyleCnt="4"/>
      <dgm:spPr/>
    </dgm:pt>
    <dgm:pt modelId="{CBA8BD8E-72C0-4D3D-BCA1-97F07ACDB09F}" type="pres">
      <dgm:prSet presAssocID="{21A332F9-8967-4C04-B815-0F233ADA7260}" presName="connTx" presStyleLbl="parChTrans1D3" presStyleIdx="0" presStyleCnt="4"/>
      <dgm:spPr/>
    </dgm:pt>
    <dgm:pt modelId="{4374A9E8-5201-4E77-A3C9-F5B9630B18FB}" type="pres">
      <dgm:prSet presAssocID="{45B61AA2-93AB-449E-A667-6586DDCABFC8}" presName="root2" presStyleCnt="0"/>
      <dgm:spPr/>
    </dgm:pt>
    <dgm:pt modelId="{1D1DAC78-C952-4F09-A5F1-C0D32DD62117}" type="pres">
      <dgm:prSet presAssocID="{45B61AA2-93AB-449E-A667-6586DDCABFC8}" presName="LevelTwoTextNode" presStyleLbl="node3" presStyleIdx="0" presStyleCnt="4">
        <dgm:presLayoutVars>
          <dgm:chPref val="3"/>
        </dgm:presLayoutVars>
      </dgm:prSet>
      <dgm:spPr/>
    </dgm:pt>
    <dgm:pt modelId="{BAA9602A-A872-480F-A067-7D061F7F52A3}" type="pres">
      <dgm:prSet presAssocID="{45B61AA2-93AB-449E-A667-6586DDCABFC8}" presName="level3hierChild" presStyleCnt="0"/>
      <dgm:spPr/>
    </dgm:pt>
    <dgm:pt modelId="{9D80E108-D17E-4221-9A86-8E2E8BFEECF5}" type="pres">
      <dgm:prSet presAssocID="{4FE79344-D95A-48EC-BCB0-1CF52BA9C454}" presName="conn2-1" presStyleLbl="parChTrans1D4" presStyleIdx="0" presStyleCnt="4"/>
      <dgm:spPr/>
    </dgm:pt>
    <dgm:pt modelId="{C8457398-92FB-444D-BDE0-ACC2C1B6AB07}" type="pres">
      <dgm:prSet presAssocID="{4FE79344-D95A-48EC-BCB0-1CF52BA9C454}" presName="connTx" presStyleLbl="parChTrans1D4" presStyleIdx="0" presStyleCnt="4"/>
      <dgm:spPr/>
    </dgm:pt>
    <dgm:pt modelId="{EA842246-B802-4DA4-B86E-7231909C446F}" type="pres">
      <dgm:prSet presAssocID="{E7EBB910-5B1A-475E-ACCC-F050E159942D}" presName="root2" presStyleCnt="0"/>
      <dgm:spPr/>
    </dgm:pt>
    <dgm:pt modelId="{EA9B9AC4-A68D-4940-89DD-B4FD841926BD}" type="pres">
      <dgm:prSet presAssocID="{E7EBB910-5B1A-475E-ACCC-F050E159942D}" presName="LevelTwoTextNode" presStyleLbl="node4" presStyleIdx="0" presStyleCnt="4">
        <dgm:presLayoutVars>
          <dgm:chPref val="3"/>
        </dgm:presLayoutVars>
      </dgm:prSet>
      <dgm:spPr/>
    </dgm:pt>
    <dgm:pt modelId="{EC7DEF6A-0FB6-46EC-AC0D-4079A7BDE4E5}" type="pres">
      <dgm:prSet presAssocID="{E7EBB910-5B1A-475E-ACCC-F050E159942D}" presName="level3hierChild" presStyleCnt="0"/>
      <dgm:spPr/>
    </dgm:pt>
    <dgm:pt modelId="{20317C1A-6D4C-4D99-829A-564A884E4103}" type="pres">
      <dgm:prSet presAssocID="{E69721B7-5206-4832-A461-C1038A5F4B3D}" presName="conn2-1" presStyleLbl="parChTrans1D4" presStyleIdx="1" presStyleCnt="4"/>
      <dgm:spPr/>
    </dgm:pt>
    <dgm:pt modelId="{6898B036-DB2A-4E62-B3B6-EDF73CF8CCD6}" type="pres">
      <dgm:prSet presAssocID="{E69721B7-5206-4832-A461-C1038A5F4B3D}" presName="connTx" presStyleLbl="parChTrans1D4" presStyleIdx="1" presStyleCnt="4"/>
      <dgm:spPr/>
    </dgm:pt>
    <dgm:pt modelId="{A34C9C99-5558-47A3-8153-1FE7E5D34AB0}" type="pres">
      <dgm:prSet presAssocID="{B4BF1BB0-11B5-4584-8DCC-01C2B4603594}" presName="root2" presStyleCnt="0"/>
      <dgm:spPr/>
    </dgm:pt>
    <dgm:pt modelId="{1918E89E-A0B2-4333-B5CA-11DBC40AD3A8}" type="pres">
      <dgm:prSet presAssocID="{B4BF1BB0-11B5-4584-8DCC-01C2B4603594}" presName="LevelTwoTextNode" presStyleLbl="node4" presStyleIdx="1" presStyleCnt="4">
        <dgm:presLayoutVars>
          <dgm:chPref val="3"/>
        </dgm:presLayoutVars>
      </dgm:prSet>
      <dgm:spPr/>
    </dgm:pt>
    <dgm:pt modelId="{334F697E-4319-467A-87BF-639B1D917372}" type="pres">
      <dgm:prSet presAssocID="{B4BF1BB0-11B5-4584-8DCC-01C2B4603594}" presName="level3hierChild" presStyleCnt="0"/>
      <dgm:spPr/>
    </dgm:pt>
    <dgm:pt modelId="{F883759B-C4F7-42C9-9188-E0C2A441A6AC}" type="pres">
      <dgm:prSet presAssocID="{11DFC649-D3C5-4214-9CD1-59D2BA7CECC5}" presName="conn2-1" presStyleLbl="parChTrans1D3" presStyleIdx="1" presStyleCnt="4"/>
      <dgm:spPr/>
    </dgm:pt>
    <dgm:pt modelId="{B8CF3F1A-D6A7-4692-B93B-CDABCBA45370}" type="pres">
      <dgm:prSet presAssocID="{11DFC649-D3C5-4214-9CD1-59D2BA7CECC5}" presName="connTx" presStyleLbl="parChTrans1D3" presStyleIdx="1" presStyleCnt="4"/>
      <dgm:spPr/>
    </dgm:pt>
    <dgm:pt modelId="{37221CCD-70F0-4E4F-B287-D089B6C15A11}" type="pres">
      <dgm:prSet presAssocID="{07360CB6-03FC-4DDA-AA41-C2C6A2F44CB9}" presName="root2" presStyleCnt="0"/>
      <dgm:spPr/>
    </dgm:pt>
    <dgm:pt modelId="{ACBEFF91-D00F-4D85-AAF5-EE3E86D96119}" type="pres">
      <dgm:prSet presAssocID="{07360CB6-03FC-4DDA-AA41-C2C6A2F44CB9}" presName="LevelTwoTextNode" presStyleLbl="node3" presStyleIdx="1" presStyleCnt="4">
        <dgm:presLayoutVars>
          <dgm:chPref val="3"/>
        </dgm:presLayoutVars>
      </dgm:prSet>
      <dgm:spPr/>
    </dgm:pt>
    <dgm:pt modelId="{323657AE-BEC4-4F28-83D1-8E34865545EE}" type="pres">
      <dgm:prSet presAssocID="{07360CB6-03FC-4DDA-AA41-C2C6A2F44CB9}" presName="level3hierChild" presStyleCnt="0"/>
      <dgm:spPr/>
    </dgm:pt>
    <dgm:pt modelId="{89D4B5CB-31FE-4FD6-90E5-D28E4119AADC}" type="pres">
      <dgm:prSet presAssocID="{949B121B-C65B-41FB-93A8-ED668BD77268}" presName="conn2-1" presStyleLbl="parChTrans1D2" presStyleIdx="1" presStyleCnt="3"/>
      <dgm:spPr/>
    </dgm:pt>
    <dgm:pt modelId="{DDA19377-EA89-46FB-8928-C74C52CC5D44}" type="pres">
      <dgm:prSet presAssocID="{949B121B-C65B-41FB-93A8-ED668BD77268}" presName="connTx" presStyleLbl="parChTrans1D2" presStyleIdx="1" presStyleCnt="3"/>
      <dgm:spPr/>
    </dgm:pt>
    <dgm:pt modelId="{9EC9D1FC-6197-4066-980E-C3D1A9C96DE2}" type="pres">
      <dgm:prSet presAssocID="{7D439D1C-1F5E-4C71-B378-45382A06C564}" presName="root2" presStyleCnt="0"/>
      <dgm:spPr/>
    </dgm:pt>
    <dgm:pt modelId="{ABE8A838-3B79-42CA-8198-0A0CBE4ADD16}" type="pres">
      <dgm:prSet presAssocID="{7D439D1C-1F5E-4C71-B378-45382A06C564}" presName="LevelTwoTextNode" presStyleLbl="node2" presStyleIdx="1" presStyleCnt="3">
        <dgm:presLayoutVars>
          <dgm:chPref val="3"/>
        </dgm:presLayoutVars>
      </dgm:prSet>
      <dgm:spPr/>
    </dgm:pt>
    <dgm:pt modelId="{A470EEDD-273B-4799-A14C-8C6124DE825B}" type="pres">
      <dgm:prSet presAssocID="{7D439D1C-1F5E-4C71-B378-45382A06C564}" presName="level3hierChild" presStyleCnt="0"/>
      <dgm:spPr/>
    </dgm:pt>
    <dgm:pt modelId="{B2B239F0-C056-486D-A1DE-CA1808196C55}" type="pres">
      <dgm:prSet presAssocID="{9E70175E-F141-4034-8483-75C9B8E1C3C9}" presName="conn2-1" presStyleLbl="parChTrans1D3" presStyleIdx="2" presStyleCnt="4"/>
      <dgm:spPr/>
    </dgm:pt>
    <dgm:pt modelId="{565F2F1A-30A0-466D-8B38-4321AA137010}" type="pres">
      <dgm:prSet presAssocID="{9E70175E-F141-4034-8483-75C9B8E1C3C9}" presName="connTx" presStyleLbl="parChTrans1D3" presStyleIdx="2" presStyleCnt="4"/>
      <dgm:spPr/>
    </dgm:pt>
    <dgm:pt modelId="{35F7427C-855B-421E-8D4F-B1D45A033848}" type="pres">
      <dgm:prSet presAssocID="{062ED00D-A43F-4969-8CEA-7FD74B4CD0F3}" presName="root2" presStyleCnt="0"/>
      <dgm:spPr/>
    </dgm:pt>
    <dgm:pt modelId="{D80E5B55-728D-4407-8963-3D17CB43F5D6}" type="pres">
      <dgm:prSet presAssocID="{062ED00D-A43F-4969-8CEA-7FD74B4CD0F3}" presName="LevelTwoTextNode" presStyleLbl="node3" presStyleIdx="2" presStyleCnt="4">
        <dgm:presLayoutVars>
          <dgm:chPref val="3"/>
        </dgm:presLayoutVars>
      </dgm:prSet>
      <dgm:spPr/>
    </dgm:pt>
    <dgm:pt modelId="{97650E72-6B5C-4338-BCB6-FE0763E731CD}" type="pres">
      <dgm:prSet presAssocID="{062ED00D-A43F-4969-8CEA-7FD74B4CD0F3}" presName="level3hierChild" presStyleCnt="0"/>
      <dgm:spPr/>
    </dgm:pt>
    <dgm:pt modelId="{7C95F702-02B6-4EEF-8FE9-59F85A6C4C62}" type="pres">
      <dgm:prSet presAssocID="{3621C432-522D-4E0B-8802-832D30751C3B}" presName="conn2-1" presStyleLbl="parChTrans1D3" presStyleIdx="3" presStyleCnt="4"/>
      <dgm:spPr/>
    </dgm:pt>
    <dgm:pt modelId="{7201C051-5AEA-4E13-A6D0-2D79E713B813}" type="pres">
      <dgm:prSet presAssocID="{3621C432-522D-4E0B-8802-832D30751C3B}" presName="connTx" presStyleLbl="parChTrans1D3" presStyleIdx="3" presStyleCnt="4"/>
      <dgm:spPr/>
    </dgm:pt>
    <dgm:pt modelId="{25F821F4-8EE0-4B37-8534-792833C94829}" type="pres">
      <dgm:prSet presAssocID="{0F6C228B-4542-4B2B-86BF-E7E922F7A827}" presName="root2" presStyleCnt="0"/>
      <dgm:spPr/>
    </dgm:pt>
    <dgm:pt modelId="{4909F5F5-EF3D-4D11-AD5D-D444278D3DE8}" type="pres">
      <dgm:prSet presAssocID="{0F6C228B-4542-4B2B-86BF-E7E922F7A827}" presName="LevelTwoTextNode" presStyleLbl="node3" presStyleIdx="3" presStyleCnt="4">
        <dgm:presLayoutVars>
          <dgm:chPref val="3"/>
        </dgm:presLayoutVars>
      </dgm:prSet>
      <dgm:spPr/>
    </dgm:pt>
    <dgm:pt modelId="{C1F63E64-9EA7-4792-B3DD-A2ED1A20A220}" type="pres">
      <dgm:prSet presAssocID="{0F6C228B-4542-4B2B-86BF-E7E922F7A827}" presName="level3hierChild" presStyleCnt="0"/>
      <dgm:spPr/>
    </dgm:pt>
    <dgm:pt modelId="{13A4B719-6B21-4D1E-AB98-FB0FD4EACF0A}" type="pres">
      <dgm:prSet presAssocID="{A209F4E7-9856-4C9A-9052-A0F5D712FB12}" presName="conn2-1" presStyleLbl="parChTrans1D4" presStyleIdx="2" presStyleCnt="4"/>
      <dgm:spPr/>
    </dgm:pt>
    <dgm:pt modelId="{4386A177-4F5A-4693-92C2-378A39B80A6F}" type="pres">
      <dgm:prSet presAssocID="{A209F4E7-9856-4C9A-9052-A0F5D712FB12}" presName="connTx" presStyleLbl="parChTrans1D4" presStyleIdx="2" presStyleCnt="4"/>
      <dgm:spPr/>
    </dgm:pt>
    <dgm:pt modelId="{00BBE4D7-6549-4C27-B141-8F85E35BC49B}" type="pres">
      <dgm:prSet presAssocID="{34004123-6AEB-464C-A615-AF36797BB69A}" presName="root2" presStyleCnt="0"/>
      <dgm:spPr/>
    </dgm:pt>
    <dgm:pt modelId="{5F93E218-A325-48F4-86EF-B6A8C2EC7916}" type="pres">
      <dgm:prSet presAssocID="{34004123-6AEB-464C-A615-AF36797BB69A}" presName="LevelTwoTextNode" presStyleLbl="node4" presStyleIdx="2" presStyleCnt="4">
        <dgm:presLayoutVars>
          <dgm:chPref val="3"/>
        </dgm:presLayoutVars>
      </dgm:prSet>
      <dgm:spPr/>
    </dgm:pt>
    <dgm:pt modelId="{64755AC5-4367-4DCF-AB59-24BC8CA654E7}" type="pres">
      <dgm:prSet presAssocID="{34004123-6AEB-464C-A615-AF36797BB69A}" presName="level3hierChild" presStyleCnt="0"/>
      <dgm:spPr/>
    </dgm:pt>
    <dgm:pt modelId="{90054DE2-E779-43DB-9A06-9DC252B6F18D}" type="pres">
      <dgm:prSet presAssocID="{15A3C7DF-CF39-45E9-9373-AC4A55F8FB1B}" presName="conn2-1" presStyleLbl="parChTrans1D4" presStyleIdx="3" presStyleCnt="4"/>
      <dgm:spPr/>
    </dgm:pt>
    <dgm:pt modelId="{04FC90D9-41B7-4310-A3E9-99CB48D554CE}" type="pres">
      <dgm:prSet presAssocID="{15A3C7DF-CF39-45E9-9373-AC4A55F8FB1B}" presName="connTx" presStyleLbl="parChTrans1D4" presStyleIdx="3" presStyleCnt="4"/>
      <dgm:spPr/>
    </dgm:pt>
    <dgm:pt modelId="{19CC179A-7B08-43F8-8FAE-94A91CAC702F}" type="pres">
      <dgm:prSet presAssocID="{4C42DE6E-56D6-4F6B-8328-0680FF34DC3E}" presName="root2" presStyleCnt="0"/>
      <dgm:spPr/>
    </dgm:pt>
    <dgm:pt modelId="{69DC1B42-81DC-47C6-9D6A-715B1A43EC3E}" type="pres">
      <dgm:prSet presAssocID="{4C42DE6E-56D6-4F6B-8328-0680FF34DC3E}" presName="LevelTwoTextNode" presStyleLbl="node4" presStyleIdx="3" presStyleCnt="4">
        <dgm:presLayoutVars>
          <dgm:chPref val="3"/>
        </dgm:presLayoutVars>
      </dgm:prSet>
      <dgm:spPr/>
    </dgm:pt>
    <dgm:pt modelId="{26F83C73-E2D7-42CF-9E04-DAB173A61DDC}" type="pres">
      <dgm:prSet presAssocID="{4C42DE6E-56D6-4F6B-8328-0680FF34DC3E}" presName="level3hierChild" presStyleCnt="0"/>
      <dgm:spPr/>
    </dgm:pt>
    <dgm:pt modelId="{B1196E12-6C37-477D-BA16-458792268172}" type="pres">
      <dgm:prSet presAssocID="{251CB805-1F93-48FD-AADB-0B00C4183634}" presName="conn2-1" presStyleLbl="parChTrans1D2" presStyleIdx="2" presStyleCnt="3"/>
      <dgm:spPr/>
    </dgm:pt>
    <dgm:pt modelId="{5C2B9CF0-8156-4743-9253-73B550D02F4D}" type="pres">
      <dgm:prSet presAssocID="{251CB805-1F93-48FD-AADB-0B00C4183634}" presName="connTx" presStyleLbl="parChTrans1D2" presStyleIdx="2" presStyleCnt="3"/>
      <dgm:spPr/>
    </dgm:pt>
    <dgm:pt modelId="{ED986CDF-CA75-4493-9A1E-D9EDB15218B7}" type="pres">
      <dgm:prSet presAssocID="{DA04B277-464F-4002-B1CF-EA177BEB1532}" presName="root2" presStyleCnt="0"/>
      <dgm:spPr/>
    </dgm:pt>
    <dgm:pt modelId="{5A9848BE-EC8D-4817-87D9-A37F460428CD}" type="pres">
      <dgm:prSet presAssocID="{DA04B277-464F-4002-B1CF-EA177BEB1532}" presName="LevelTwoTextNode" presStyleLbl="node2" presStyleIdx="2" presStyleCnt="3" custLinFactY="18643" custLinFactNeighborX="-1757" custLinFactNeighborY="100000">
        <dgm:presLayoutVars>
          <dgm:chPref val="3"/>
        </dgm:presLayoutVars>
      </dgm:prSet>
      <dgm:spPr/>
    </dgm:pt>
    <dgm:pt modelId="{A810170B-800F-4BA9-BA90-FFCC6C50B05D}" type="pres">
      <dgm:prSet presAssocID="{DA04B277-464F-4002-B1CF-EA177BEB1532}" presName="level3hierChild" presStyleCnt="0"/>
      <dgm:spPr/>
    </dgm:pt>
  </dgm:ptLst>
  <dgm:cxnLst>
    <dgm:cxn modelId="{98775E10-38B2-41E9-9111-4B4F931A4496}" srcId="{0F6C228B-4542-4B2B-86BF-E7E922F7A827}" destId="{4C42DE6E-56D6-4F6B-8328-0680FF34DC3E}" srcOrd="1" destOrd="0" parTransId="{15A3C7DF-CF39-45E9-9373-AC4A55F8FB1B}" sibTransId="{C7C2ACC2-FEDE-4D71-B236-1FAC01DC540B}"/>
    <dgm:cxn modelId="{C6C5E217-27C4-4DB3-82C6-C5E2A6891675}" type="presOf" srcId="{02F74CEE-7BDD-43FB-B932-9482C7884F79}" destId="{C0294285-5D2A-4A4B-8287-73C79523B280}" srcOrd="0" destOrd="0" presId="urn:microsoft.com/office/officeart/2005/8/layout/hierarchy2"/>
    <dgm:cxn modelId="{EA720B1E-9931-498B-AF6F-7FE150941050}" type="presOf" srcId="{062ED00D-A43F-4969-8CEA-7FD74B4CD0F3}" destId="{D80E5B55-728D-4407-8963-3D17CB43F5D6}" srcOrd="0" destOrd="0" presId="urn:microsoft.com/office/officeart/2005/8/layout/hierarchy2"/>
    <dgm:cxn modelId="{93AA3B20-24E3-443E-9EEF-F20DA149466B}" type="presOf" srcId="{4FE79344-D95A-48EC-BCB0-1CF52BA9C454}" destId="{9D80E108-D17E-4221-9A86-8E2E8BFEECF5}" srcOrd="0" destOrd="0" presId="urn:microsoft.com/office/officeart/2005/8/layout/hierarchy2"/>
    <dgm:cxn modelId="{9D28B528-CD69-4A9E-8D99-51B8583D36AF}" srcId="{5F9C1409-028B-4B59-BD83-BF840EE31B78}" destId="{CC8EB5A3-54D8-448A-9D31-83D94085F11A}" srcOrd="0" destOrd="0" parTransId="{A97622F6-EED3-4F29-A4A2-510820664492}" sibTransId="{9F748F12-0B83-4BF8-8381-5CFF1585F6C0}"/>
    <dgm:cxn modelId="{44C0942C-B5E8-4CE4-9D8E-BDD8CEA4B214}" type="presOf" srcId="{3621C432-522D-4E0B-8802-832D30751C3B}" destId="{7201C051-5AEA-4E13-A6D0-2D79E713B813}" srcOrd="1" destOrd="0" presId="urn:microsoft.com/office/officeart/2005/8/layout/hierarchy2"/>
    <dgm:cxn modelId="{8A5FD22F-7C60-47E7-B615-18C002A905D7}" type="presOf" srcId="{15A3C7DF-CF39-45E9-9373-AC4A55F8FB1B}" destId="{04FC90D9-41B7-4310-A3E9-99CB48D554CE}" srcOrd="1" destOrd="0" presId="urn:microsoft.com/office/officeart/2005/8/layout/hierarchy2"/>
    <dgm:cxn modelId="{92A8BF31-2E1E-4FAB-A1B4-EE640B21C4D3}" type="presOf" srcId="{5F9C1409-028B-4B59-BD83-BF840EE31B78}" destId="{1A7A7A8A-5DC6-4A89-BA1D-BD0A82F44413}" srcOrd="0" destOrd="0" presId="urn:microsoft.com/office/officeart/2005/8/layout/hierarchy2"/>
    <dgm:cxn modelId="{1502865B-6FF4-47FE-B97E-9C86A06682F1}" srcId="{7D439D1C-1F5E-4C71-B378-45382A06C564}" destId="{062ED00D-A43F-4969-8CEA-7FD74B4CD0F3}" srcOrd="0" destOrd="0" parTransId="{9E70175E-F141-4034-8483-75C9B8E1C3C9}" sibTransId="{A2168E94-2270-49A2-AA2F-C5780877DFF7}"/>
    <dgm:cxn modelId="{8C62275E-DA9F-4EE5-BFDD-84283EC7D771}" type="presOf" srcId="{4C42DE6E-56D6-4F6B-8328-0680FF34DC3E}" destId="{69DC1B42-81DC-47C6-9D6A-715B1A43EC3E}" srcOrd="0" destOrd="0" presId="urn:microsoft.com/office/officeart/2005/8/layout/hierarchy2"/>
    <dgm:cxn modelId="{102A025F-6E0C-4A47-B5E3-287108F1E24D}" srcId="{7D439D1C-1F5E-4C71-B378-45382A06C564}" destId="{0F6C228B-4542-4B2B-86BF-E7E922F7A827}" srcOrd="1" destOrd="0" parTransId="{3621C432-522D-4E0B-8802-832D30751C3B}" sibTransId="{DF511DCF-8999-4B6E-8B33-DD7104E2E7AC}"/>
    <dgm:cxn modelId="{4434575F-BAD0-45DF-87C2-F1AFB3B5E68F}" srcId="{0F6C228B-4542-4B2B-86BF-E7E922F7A827}" destId="{34004123-6AEB-464C-A615-AF36797BB69A}" srcOrd="0" destOrd="0" parTransId="{A209F4E7-9856-4C9A-9052-A0F5D712FB12}" sibTransId="{480C1C42-A795-4A1B-A3D7-F55963938796}"/>
    <dgm:cxn modelId="{B9865646-F497-46E7-B31C-8EC296095AAE}" type="presOf" srcId="{21A332F9-8967-4C04-B815-0F233ADA7260}" destId="{CBA8BD8E-72C0-4D3D-BCA1-97F07ACDB09F}" srcOrd="1" destOrd="0" presId="urn:microsoft.com/office/officeart/2005/8/layout/hierarchy2"/>
    <dgm:cxn modelId="{3C1C6649-D98E-421D-AF4C-0DFBC3B0C02F}" srcId="{CC8EB5A3-54D8-448A-9D31-83D94085F11A}" destId="{07360CB6-03FC-4DDA-AA41-C2C6A2F44CB9}" srcOrd="1" destOrd="0" parTransId="{11DFC649-D3C5-4214-9CD1-59D2BA7CECC5}" sibTransId="{D830C4F5-6E3F-4FCB-A13F-D6E7DD0D7A51}"/>
    <dgm:cxn modelId="{604C476C-D911-4D24-A424-93C3934C84A7}" type="presOf" srcId="{0F6C228B-4542-4B2B-86BF-E7E922F7A827}" destId="{4909F5F5-EF3D-4D11-AD5D-D444278D3DE8}" srcOrd="0" destOrd="0" presId="urn:microsoft.com/office/officeart/2005/8/layout/hierarchy2"/>
    <dgm:cxn modelId="{2B864D6E-ABB5-4FAA-A292-48ED9215429B}" type="presOf" srcId="{DA04B277-464F-4002-B1CF-EA177BEB1532}" destId="{5A9848BE-EC8D-4817-87D9-A37F460428CD}" srcOrd="0" destOrd="0" presId="urn:microsoft.com/office/officeart/2005/8/layout/hierarchy2"/>
    <dgm:cxn modelId="{1F69BE6F-33B3-4756-8DDF-C8F6E4117BC9}" type="presOf" srcId="{45B61AA2-93AB-449E-A667-6586DDCABFC8}" destId="{1D1DAC78-C952-4F09-A5F1-C0D32DD62117}" srcOrd="0" destOrd="0" presId="urn:microsoft.com/office/officeart/2005/8/layout/hierarchy2"/>
    <dgm:cxn modelId="{4FC10D53-4467-4A5F-9CED-30FFC6072A08}" type="presOf" srcId="{11DFC649-D3C5-4214-9CD1-59D2BA7CECC5}" destId="{F883759B-C4F7-42C9-9188-E0C2A441A6AC}" srcOrd="0" destOrd="0" presId="urn:microsoft.com/office/officeart/2005/8/layout/hierarchy2"/>
    <dgm:cxn modelId="{6F2F6E56-4426-48DE-8158-660BD0A69975}" srcId="{5F9C1409-028B-4B59-BD83-BF840EE31B78}" destId="{DA04B277-464F-4002-B1CF-EA177BEB1532}" srcOrd="2" destOrd="0" parTransId="{251CB805-1F93-48FD-AADB-0B00C4183634}" sibTransId="{5D7C83E4-84CE-4626-BF8F-AFB747E07D70}"/>
    <dgm:cxn modelId="{DAB5B878-0545-402A-B2A0-EB22A6F93F2F}" type="presOf" srcId="{E69721B7-5206-4832-A461-C1038A5F4B3D}" destId="{6898B036-DB2A-4E62-B3B6-EDF73CF8CCD6}" srcOrd="1" destOrd="0" presId="urn:microsoft.com/office/officeart/2005/8/layout/hierarchy2"/>
    <dgm:cxn modelId="{02B55979-666D-41EA-9D5E-5B5171DC36C7}" type="presOf" srcId="{CC8EB5A3-54D8-448A-9D31-83D94085F11A}" destId="{84370756-C115-4413-850E-5AC18205F906}" srcOrd="0" destOrd="0" presId="urn:microsoft.com/office/officeart/2005/8/layout/hierarchy2"/>
    <dgm:cxn modelId="{A14F5E7D-74AA-401B-9580-2FC05EF6F26B}" srcId="{02F74CEE-7BDD-43FB-B932-9482C7884F79}" destId="{5F9C1409-028B-4B59-BD83-BF840EE31B78}" srcOrd="0" destOrd="0" parTransId="{8215223F-0355-4C0F-8651-B47A6E206207}" sibTransId="{644FA365-4E0D-41BF-868C-B7B10E0554AA}"/>
    <dgm:cxn modelId="{2297797D-5E38-4E51-B8D5-5F369AAA93D5}" type="presOf" srcId="{7D439D1C-1F5E-4C71-B378-45382A06C564}" destId="{ABE8A838-3B79-42CA-8198-0A0CBE4ADD16}" srcOrd="0" destOrd="0" presId="urn:microsoft.com/office/officeart/2005/8/layout/hierarchy2"/>
    <dgm:cxn modelId="{E94F5A82-96E5-470D-AED6-B47C3EDEB2DB}" type="presOf" srcId="{21A332F9-8967-4C04-B815-0F233ADA7260}" destId="{F12C53EC-3A98-4931-A4D5-A9F138E98EC8}" srcOrd="0" destOrd="0" presId="urn:microsoft.com/office/officeart/2005/8/layout/hierarchy2"/>
    <dgm:cxn modelId="{5A705D8D-25D1-47F2-92D6-21C7F38D47A6}" type="presOf" srcId="{A209F4E7-9856-4C9A-9052-A0F5D712FB12}" destId="{4386A177-4F5A-4693-92C2-378A39B80A6F}" srcOrd="1" destOrd="0" presId="urn:microsoft.com/office/officeart/2005/8/layout/hierarchy2"/>
    <dgm:cxn modelId="{2DBEEC8F-264D-4112-AB1F-2EF559785DFA}" type="presOf" srcId="{07360CB6-03FC-4DDA-AA41-C2C6A2F44CB9}" destId="{ACBEFF91-D00F-4D85-AAF5-EE3E86D96119}" srcOrd="0" destOrd="0" presId="urn:microsoft.com/office/officeart/2005/8/layout/hierarchy2"/>
    <dgm:cxn modelId="{A7614698-0C9D-4145-9725-8C978B3588D6}" type="presOf" srcId="{E69721B7-5206-4832-A461-C1038A5F4B3D}" destId="{20317C1A-6D4C-4D99-829A-564A884E4103}" srcOrd="0" destOrd="0" presId="urn:microsoft.com/office/officeart/2005/8/layout/hierarchy2"/>
    <dgm:cxn modelId="{9A39A098-3909-4345-95A6-5E2CF79B7637}" type="presOf" srcId="{15A3C7DF-CF39-45E9-9373-AC4A55F8FB1B}" destId="{90054DE2-E779-43DB-9A06-9DC252B6F18D}" srcOrd="0" destOrd="0" presId="urn:microsoft.com/office/officeart/2005/8/layout/hierarchy2"/>
    <dgm:cxn modelId="{3FB0149A-19EA-4EE6-BAF4-60DF0F65C625}" type="presOf" srcId="{B4BF1BB0-11B5-4584-8DCC-01C2B4603594}" destId="{1918E89E-A0B2-4333-B5CA-11DBC40AD3A8}" srcOrd="0" destOrd="0" presId="urn:microsoft.com/office/officeart/2005/8/layout/hierarchy2"/>
    <dgm:cxn modelId="{51E4BDA7-C1D4-4F86-8979-DBF18845142C}" type="presOf" srcId="{949B121B-C65B-41FB-93A8-ED668BD77268}" destId="{DDA19377-EA89-46FB-8928-C74C52CC5D44}" srcOrd="1" destOrd="0" presId="urn:microsoft.com/office/officeart/2005/8/layout/hierarchy2"/>
    <dgm:cxn modelId="{9C3FEDA9-88D6-4D66-8A80-838A3EEDCAC0}" type="presOf" srcId="{3621C432-522D-4E0B-8802-832D30751C3B}" destId="{7C95F702-02B6-4EEF-8FE9-59F85A6C4C62}" srcOrd="0" destOrd="0" presId="urn:microsoft.com/office/officeart/2005/8/layout/hierarchy2"/>
    <dgm:cxn modelId="{DEACFBAE-76F4-4A70-98FA-351474F82824}" type="presOf" srcId="{251CB805-1F93-48FD-AADB-0B00C4183634}" destId="{5C2B9CF0-8156-4743-9253-73B550D02F4D}" srcOrd="1" destOrd="0" presId="urn:microsoft.com/office/officeart/2005/8/layout/hierarchy2"/>
    <dgm:cxn modelId="{037395BA-6E18-47FF-8919-9B2AA3BB44D2}" type="presOf" srcId="{9E70175E-F141-4034-8483-75C9B8E1C3C9}" destId="{565F2F1A-30A0-466D-8B38-4321AA137010}" srcOrd="1" destOrd="0" presId="urn:microsoft.com/office/officeart/2005/8/layout/hierarchy2"/>
    <dgm:cxn modelId="{D67812BB-A250-4868-9917-014D44D3BDFE}" type="presOf" srcId="{251CB805-1F93-48FD-AADB-0B00C4183634}" destId="{B1196E12-6C37-477D-BA16-458792268172}" srcOrd="0" destOrd="0" presId="urn:microsoft.com/office/officeart/2005/8/layout/hierarchy2"/>
    <dgm:cxn modelId="{C194EBC4-C6A2-443E-8463-BCCDAC7925BE}" type="presOf" srcId="{4FE79344-D95A-48EC-BCB0-1CF52BA9C454}" destId="{C8457398-92FB-444D-BDE0-ACC2C1B6AB07}" srcOrd="1" destOrd="0" presId="urn:microsoft.com/office/officeart/2005/8/layout/hierarchy2"/>
    <dgm:cxn modelId="{C60119C7-8485-4070-B477-C69EB1023A61}" type="presOf" srcId="{E7EBB910-5B1A-475E-ACCC-F050E159942D}" destId="{EA9B9AC4-A68D-4940-89DD-B4FD841926BD}" srcOrd="0" destOrd="0" presId="urn:microsoft.com/office/officeart/2005/8/layout/hierarchy2"/>
    <dgm:cxn modelId="{B0781CCB-08F2-4691-A5B7-C1E760046F31}" type="presOf" srcId="{949B121B-C65B-41FB-93A8-ED668BD77268}" destId="{89D4B5CB-31FE-4FD6-90E5-D28E4119AADC}" srcOrd="0" destOrd="0" presId="urn:microsoft.com/office/officeart/2005/8/layout/hierarchy2"/>
    <dgm:cxn modelId="{0ECF0DCE-92F1-4E1A-8526-BA161D533C84}" srcId="{45B61AA2-93AB-449E-A667-6586DDCABFC8}" destId="{B4BF1BB0-11B5-4584-8DCC-01C2B4603594}" srcOrd="1" destOrd="0" parTransId="{E69721B7-5206-4832-A461-C1038A5F4B3D}" sibTransId="{D9B0F51F-AA85-4D66-A9F8-F27D365AF80C}"/>
    <dgm:cxn modelId="{5F12CDD4-D0AD-4ECA-92EE-6FA16B6801E9}" srcId="{45B61AA2-93AB-449E-A667-6586DDCABFC8}" destId="{E7EBB910-5B1A-475E-ACCC-F050E159942D}" srcOrd="0" destOrd="0" parTransId="{4FE79344-D95A-48EC-BCB0-1CF52BA9C454}" sibTransId="{C436EECA-2CB2-4411-A0D1-6F9CF32B3D57}"/>
    <dgm:cxn modelId="{660D59E3-47C6-45E8-9622-9AC25C4DAD8D}" type="presOf" srcId="{11DFC649-D3C5-4214-9CD1-59D2BA7CECC5}" destId="{B8CF3F1A-D6A7-4692-B93B-CDABCBA45370}" srcOrd="1" destOrd="0" presId="urn:microsoft.com/office/officeart/2005/8/layout/hierarchy2"/>
    <dgm:cxn modelId="{3E5CE2E4-09D0-4600-BCD1-73A0381F0174}" type="presOf" srcId="{34004123-6AEB-464C-A615-AF36797BB69A}" destId="{5F93E218-A325-48F4-86EF-B6A8C2EC7916}" srcOrd="0" destOrd="0" presId="urn:microsoft.com/office/officeart/2005/8/layout/hierarchy2"/>
    <dgm:cxn modelId="{DEFE6DE5-100A-4C6E-9878-519BA7550B48}" type="presOf" srcId="{A97622F6-EED3-4F29-A4A2-510820664492}" destId="{6E2826BB-5FD0-4B79-87CC-9461E641CD0F}" srcOrd="1" destOrd="0" presId="urn:microsoft.com/office/officeart/2005/8/layout/hierarchy2"/>
    <dgm:cxn modelId="{1D1903EA-1E95-49C3-B294-844B39B0F899}" srcId="{5F9C1409-028B-4B59-BD83-BF840EE31B78}" destId="{7D439D1C-1F5E-4C71-B378-45382A06C564}" srcOrd="1" destOrd="0" parTransId="{949B121B-C65B-41FB-93A8-ED668BD77268}" sibTransId="{33AB09B3-35BF-46F7-AF4E-8630BDEAC969}"/>
    <dgm:cxn modelId="{6243E6F0-BFAA-4339-B6F1-5B0A646CE024}" type="presOf" srcId="{A209F4E7-9856-4C9A-9052-A0F5D712FB12}" destId="{13A4B719-6B21-4D1E-AB98-FB0FD4EACF0A}" srcOrd="0" destOrd="0" presId="urn:microsoft.com/office/officeart/2005/8/layout/hierarchy2"/>
    <dgm:cxn modelId="{C37B07F2-1517-479C-820D-BFCE7D8B942C}" type="presOf" srcId="{9E70175E-F141-4034-8483-75C9B8E1C3C9}" destId="{B2B239F0-C056-486D-A1DE-CA1808196C55}" srcOrd="0" destOrd="0" presId="urn:microsoft.com/office/officeart/2005/8/layout/hierarchy2"/>
    <dgm:cxn modelId="{62FE70F5-3D2F-4921-B0A9-FB660D0222D8}" srcId="{CC8EB5A3-54D8-448A-9D31-83D94085F11A}" destId="{45B61AA2-93AB-449E-A667-6586DDCABFC8}" srcOrd="0" destOrd="0" parTransId="{21A332F9-8967-4C04-B815-0F233ADA7260}" sibTransId="{2B7A905A-F6A3-4FBA-892F-389939222A39}"/>
    <dgm:cxn modelId="{9DE3A6F8-1F50-479B-B7D6-7D28F579D264}" type="presOf" srcId="{A97622F6-EED3-4F29-A4A2-510820664492}" destId="{0C5FEE4E-5C51-4B95-9497-9132CD796D71}" srcOrd="0" destOrd="0" presId="urn:microsoft.com/office/officeart/2005/8/layout/hierarchy2"/>
    <dgm:cxn modelId="{D9EC46D4-0C86-42E1-AFEC-F637599FC3D5}" type="presParOf" srcId="{C0294285-5D2A-4A4B-8287-73C79523B280}" destId="{205282D2-BC90-4A4D-9BBA-6EFF886960F1}" srcOrd="0" destOrd="0" presId="urn:microsoft.com/office/officeart/2005/8/layout/hierarchy2"/>
    <dgm:cxn modelId="{118EF420-F07F-459B-BBFC-698D9E125E2B}" type="presParOf" srcId="{205282D2-BC90-4A4D-9BBA-6EFF886960F1}" destId="{1A7A7A8A-5DC6-4A89-BA1D-BD0A82F44413}" srcOrd="0" destOrd="0" presId="urn:microsoft.com/office/officeart/2005/8/layout/hierarchy2"/>
    <dgm:cxn modelId="{156B8DAC-F469-4C14-8C3F-3B850F74BBF4}" type="presParOf" srcId="{205282D2-BC90-4A4D-9BBA-6EFF886960F1}" destId="{A979B82A-6B35-4B66-81D8-5B7D51683CF8}" srcOrd="1" destOrd="0" presId="urn:microsoft.com/office/officeart/2005/8/layout/hierarchy2"/>
    <dgm:cxn modelId="{4F768DE3-549C-497A-9864-78FC8B7096FD}" type="presParOf" srcId="{A979B82A-6B35-4B66-81D8-5B7D51683CF8}" destId="{0C5FEE4E-5C51-4B95-9497-9132CD796D71}" srcOrd="0" destOrd="0" presId="urn:microsoft.com/office/officeart/2005/8/layout/hierarchy2"/>
    <dgm:cxn modelId="{574E9B4A-20F2-46E9-982D-319277992A47}" type="presParOf" srcId="{0C5FEE4E-5C51-4B95-9497-9132CD796D71}" destId="{6E2826BB-5FD0-4B79-87CC-9461E641CD0F}" srcOrd="0" destOrd="0" presId="urn:microsoft.com/office/officeart/2005/8/layout/hierarchy2"/>
    <dgm:cxn modelId="{DCA05A25-478C-494C-9ED3-52D72519E81C}" type="presParOf" srcId="{A979B82A-6B35-4B66-81D8-5B7D51683CF8}" destId="{74557B8B-F03B-4C0E-AA56-81A9E721E5E8}" srcOrd="1" destOrd="0" presId="urn:microsoft.com/office/officeart/2005/8/layout/hierarchy2"/>
    <dgm:cxn modelId="{E967EBED-484F-44D5-A92B-EF61A6E9C33A}" type="presParOf" srcId="{74557B8B-F03B-4C0E-AA56-81A9E721E5E8}" destId="{84370756-C115-4413-850E-5AC18205F906}" srcOrd="0" destOrd="0" presId="urn:microsoft.com/office/officeart/2005/8/layout/hierarchy2"/>
    <dgm:cxn modelId="{F7008661-A64D-4F28-A0AC-13A380CC0CD6}" type="presParOf" srcId="{74557B8B-F03B-4C0E-AA56-81A9E721E5E8}" destId="{FAA669A3-5DF9-4059-9E56-48E1ADC979CD}" srcOrd="1" destOrd="0" presId="urn:microsoft.com/office/officeart/2005/8/layout/hierarchy2"/>
    <dgm:cxn modelId="{8FDAB247-60FB-4E36-AF26-918673C456FB}" type="presParOf" srcId="{FAA669A3-5DF9-4059-9E56-48E1ADC979CD}" destId="{F12C53EC-3A98-4931-A4D5-A9F138E98EC8}" srcOrd="0" destOrd="0" presId="urn:microsoft.com/office/officeart/2005/8/layout/hierarchy2"/>
    <dgm:cxn modelId="{F84982B3-B0C0-4A64-8D9A-7E72814E9665}" type="presParOf" srcId="{F12C53EC-3A98-4931-A4D5-A9F138E98EC8}" destId="{CBA8BD8E-72C0-4D3D-BCA1-97F07ACDB09F}" srcOrd="0" destOrd="0" presId="urn:microsoft.com/office/officeart/2005/8/layout/hierarchy2"/>
    <dgm:cxn modelId="{900ECD5D-C298-485C-87B6-F7CD25680E1E}" type="presParOf" srcId="{FAA669A3-5DF9-4059-9E56-48E1ADC979CD}" destId="{4374A9E8-5201-4E77-A3C9-F5B9630B18FB}" srcOrd="1" destOrd="0" presId="urn:microsoft.com/office/officeart/2005/8/layout/hierarchy2"/>
    <dgm:cxn modelId="{890A4FF2-E219-4DD1-8AAF-6D65512EACCA}" type="presParOf" srcId="{4374A9E8-5201-4E77-A3C9-F5B9630B18FB}" destId="{1D1DAC78-C952-4F09-A5F1-C0D32DD62117}" srcOrd="0" destOrd="0" presId="urn:microsoft.com/office/officeart/2005/8/layout/hierarchy2"/>
    <dgm:cxn modelId="{54A56DB1-07C3-4957-BF1D-F9A4373A3B55}" type="presParOf" srcId="{4374A9E8-5201-4E77-A3C9-F5B9630B18FB}" destId="{BAA9602A-A872-480F-A067-7D061F7F52A3}" srcOrd="1" destOrd="0" presId="urn:microsoft.com/office/officeart/2005/8/layout/hierarchy2"/>
    <dgm:cxn modelId="{F89834E9-26FE-4BA1-9558-BC9893790A31}" type="presParOf" srcId="{BAA9602A-A872-480F-A067-7D061F7F52A3}" destId="{9D80E108-D17E-4221-9A86-8E2E8BFEECF5}" srcOrd="0" destOrd="0" presId="urn:microsoft.com/office/officeart/2005/8/layout/hierarchy2"/>
    <dgm:cxn modelId="{EE83537B-4BAF-4E45-9D8C-62F9550AA4ED}" type="presParOf" srcId="{9D80E108-D17E-4221-9A86-8E2E8BFEECF5}" destId="{C8457398-92FB-444D-BDE0-ACC2C1B6AB07}" srcOrd="0" destOrd="0" presId="urn:microsoft.com/office/officeart/2005/8/layout/hierarchy2"/>
    <dgm:cxn modelId="{8B5E64D9-B036-488C-8F10-1F02E2A81B33}" type="presParOf" srcId="{BAA9602A-A872-480F-A067-7D061F7F52A3}" destId="{EA842246-B802-4DA4-B86E-7231909C446F}" srcOrd="1" destOrd="0" presId="urn:microsoft.com/office/officeart/2005/8/layout/hierarchy2"/>
    <dgm:cxn modelId="{24A43024-D61B-468E-81B6-057EE0A0CFC2}" type="presParOf" srcId="{EA842246-B802-4DA4-B86E-7231909C446F}" destId="{EA9B9AC4-A68D-4940-89DD-B4FD841926BD}" srcOrd="0" destOrd="0" presId="urn:microsoft.com/office/officeart/2005/8/layout/hierarchy2"/>
    <dgm:cxn modelId="{DE0DD2D7-783D-49AB-907F-36B30CE16075}" type="presParOf" srcId="{EA842246-B802-4DA4-B86E-7231909C446F}" destId="{EC7DEF6A-0FB6-46EC-AC0D-4079A7BDE4E5}" srcOrd="1" destOrd="0" presId="urn:microsoft.com/office/officeart/2005/8/layout/hierarchy2"/>
    <dgm:cxn modelId="{8B00EDA0-5BB1-4689-BC7B-7345151FBBE9}" type="presParOf" srcId="{BAA9602A-A872-480F-A067-7D061F7F52A3}" destId="{20317C1A-6D4C-4D99-829A-564A884E4103}" srcOrd="2" destOrd="0" presId="urn:microsoft.com/office/officeart/2005/8/layout/hierarchy2"/>
    <dgm:cxn modelId="{12EAC23D-15C2-44D7-B0D4-F137332C5BB7}" type="presParOf" srcId="{20317C1A-6D4C-4D99-829A-564A884E4103}" destId="{6898B036-DB2A-4E62-B3B6-EDF73CF8CCD6}" srcOrd="0" destOrd="0" presId="urn:microsoft.com/office/officeart/2005/8/layout/hierarchy2"/>
    <dgm:cxn modelId="{DF04EC28-A28D-4688-B137-F7C89490FA03}" type="presParOf" srcId="{BAA9602A-A872-480F-A067-7D061F7F52A3}" destId="{A34C9C99-5558-47A3-8153-1FE7E5D34AB0}" srcOrd="3" destOrd="0" presId="urn:microsoft.com/office/officeart/2005/8/layout/hierarchy2"/>
    <dgm:cxn modelId="{745898F7-0185-46E2-BAE1-EFF66B3CE2F7}" type="presParOf" srcId="{A34C9C99-5558-47A3-8153-1FE7E5D34AB0}" destId="{1918E89E-A0B2-4333-B5CA-11DBC40AD3A8}" srcOrd="0" destOrd="0" presId="urn:microsoft.com/office/officeart/2005/8/layout/hierarchy2"/>
    <dgm:cxn modelId="{1F76E361-8DB6-472E-A635-07B647E14A11}" type="presParOf" srcId="{A34C9C99-5558-47A3-8153-1FE7E5D34AB0}" destId="{334F697E-4319-467A-87BF-639B1D917372}" srcOrd="1" destOrd="0" presId="urn:microsoft.com/office/officeart/2005/8/layout/hierarchy2"/>
    <dgm:cxn modelId="{13AA1C32-3451-4D33-BFE9-5CABC90F6C3A}" type="presParOf" srcId="{FAA669A3-5DF9-4059-9E56-48E1ADC979CD}" destId="{F883759B-C4F7-42C9-9188-E0C2A441A6AC}" srcOrd="2" destOrd="0" presId="urn:microsoft.com/office/officeart/2005/8/layout/hierarchy2"/>
    <dgm:cxn modelId="{C475DAB2-62CD-4B22-9DEB-D1C9CF2E263B}" type="presParOf" srcId="{F883759B-C4F7-42C9-9188-E0C2A441A6AC}" destId="{B8CF3F1A-D6A7-4692-B93B-CDABCBA45370}" srcOrd="0" destOrd="0" presId="urn:microsoft.com/office/officeart/2005/8/layout/hierarchy2"/>
    <dgm:cxn modelId="{B7E9AF8D-1ED1-4943-A328-AEAEA8A758AC}" type="presParOf" srcId="{FAA669A3-5DF9-4059-9E56-48E1ADC979CD}" destId="{37221CCD-70F0-4E4F-B287-D089B6C15A11}" srcOrd="3" destOrd="0" presId="urn:microsoft.com/office/officeart/2005/8/layout/hierarchy2"/>
    <dgm:cxn modelId="{FF549551-ABF2-4932-9A59-9F4F10B94894}" type="presParOf" srcId="{37221CCD-70F0-4E4F-B287-D089B6C15A11}" destId="{ACBEFF91-D00F-4D85-AAF5-EE3E86D96119}" srcOrd="0" destOrd="0" presId="urn:microsoft.com/office/officeart/2005/8/layout/hierarchy2"/>
    <dgm:cxn modelId="{A153DE0B-3E5A-42B1-9B36-1566470DDDAC}" type="presParOf" srcId="{37221CCD-70F0-4E4F-B287-D089B6C15A11}" destId="{323657AE-BEC4-4F28-83D1-8E34865545EE}" srcOrd="1" destOrd="0" presId="urn:microsoft.com/office/officeart/2005/8/layout/hierarchy2"/>
    <dgm:cxn modelId="{1433340B-2D3C-4D2E-B4A5-46D7F89F34A6}" type="presParOf" srcId="{A979B82A-6B35-4B66-81D8-5B7D51683CF8}" destId="{89D4B5CB-31FE-4FD6-90E5-D28E4119AADC}" srcOrd="2" destOrd="0" presId="urn:microsoft.com/office/officeart/2005/8/layout/hierarchy2"/>
    <dgm:cxn modelId="{70DFAD65-4AA5-42A5-B0BD-00948EBD2726}" type="presParOf" srcId="{89D4B5CB-31FE-4FD6-90E5-D28E4119AADC}" destId="{DDA19377-EA89-46FB-8928-C74C52CC5D44}" srcOrd="0" destOrd="0" presId="urn:microsoft.com/office/officeart/2005/8/layout/hierarchy2"/>
    <dgm:cxn modelId="{4D102D8C-B8A9-4111-AE09-BDFFC8821225}" type="presParOf" srcId="{A979B82A-6B35-4B66-81D8-5B7D51683CF8}" destId="{9EC9D1FC-6197-4066-980E-C3D1A9C96DE2}" srcOrd="3" destOrd="0" presId="urn:microsoft.com/office/officeart/2005/8/layout/hierarchy2"/>
    <dgm:cxn modelId="{9CA71369-98A3-470C-894B-0FEB471D0C56}" type="presParOf" srcId="{9EC9D1FC-6197-4066-980E-C3D1A9C96DE2}" destId="{ABE8A838-3B79-42CA-8198-0A0CBE4ADD16}" srcOrd="0" destOrd="0" presId="urn:microsoft.com/office/officeart/2005/8/layout/hierarchy2"/>
    <dgm:cxn modelId="{8F9EE519-EEAF-4D9D-A3A5-BD931E13606C}" type="presParOf" srcId="{9EC9D1FC-6197-4066-980E-C3D1A9C96DE2}" destId="{A470EEDD-273B-4799-A14C-8C6124DE825B}" srcOrd="1" destOrd="0" presId="urn:microsoft.com/office/officeart/2005/8/layout/hierarchy2"/>
    <dgm:cxn modelId="{7F2EAD4D-02F9-4C5B-A9DF-F7AB543B9F33}" type="presParOf" srcId="{A470EEDD-273B-4799-A14C-8C6124DE825B}" destId="{B2B239F0-C056-486D-A1DE-CA1808196C55}" srcOrd="0" destOrd="0" presId="urn:microsoft.com/office/officeart/2005/8/layout/hierarchy2"/>
    <dgm:cxn modelId="{64E1DDA6-C58E-4DB6-9FB4-581AE7B0C1E2}" type="presParOf" srcId="{B2B239F0-C056-486D-A1DE-CA1808196C55}" destId="{565F2F1A-30A0-466D-8B38-4321AA137010}" srcOrd="0" destOrd="0" presId="urn:microsoft.com/office/officeart/2005/8/layout/hierarchy2"/>
    <dgm:cxn modelId="{13BD7ED5-3682-4898-864A-87939BF6BE06}" type="presParOf" srcId="{A470EEDD-273B-4799-A14C-8C6124DE825B}" destId="{35F7427C-855B-421E-8D4F-B1D45A033848}" srcOrd="1" destOrd="0" presId="urn:microsoft.com/office/officeart/2005/8/layout/hierarchy2"/>
    <dgm:cxn modelId="{8F81162A-82D2-4178-86F0-5DD5BF50660C}" type="presParOf" srcId="{35F7427C-855B-421E-8D4F-B1D45A033848}" destId="{D80E5B55-728D-4407-8963-3D17CB43F5D6}" srcOrd="0" destOrd="0" presId="urn:microsoft.com/office/officeart/2005/8/layout/hierarchy2"/>
    <dgm:cxn modelId="{81238C6F-B5A7-4DBE-91BF-1FBE1815012C}" type="presParOf" srcId="{35F7427C-855B-421E-8D4F-B1D45A033848}" destId="{97650E72-6B5C-4338-BCB6-FE0763E731CD}" srcOrd="1" destOrd="0" presId="urn:microsoft.com/office/officeart/2005/8/layout/hierarchy2"/>
    <dgm:cxn modelId="{97D8A08F-DB75-4F7B-95EA-4C32D56B163E}" type="presParOf" srcId="{A470EEDD-273B-4799-A14C-8C6124DE825B}" destId="{7C95F702-02B6-4EEF-8FE9-59F85A6C4C62}" srcOrd="2" destOrd="0" presId="urn:microsoft.com/office/officeart/2005/8/layout/hierarchy2"/>
    <dgm:cxn modelId="{0B5D0A23-8E5C-406E-91EB-4CE0F1A767C5}" type="presParOf" srcId="{7C95F702-02B6-4EEF-8FE9-59F85A6C4C62}" destId="{7201C051-5AEA-4E13-A6D0-2D79E713B813}" srcOrd="0" destOrd="0" presId="urn:microsoft.com/office/officeart/2005/8/layout/hierarchy2"/>
    <dgm:cxn modelId="{3503D98E-9989-4A89-AB51-2AB6086AD75F}" type="presParOf" srcId="{A470EEDD-273B-4799-A14C-8C6124DE825B}" destId="{25F821F4-8EE0-4B37-8534-792833C94829}" srcOrd="3" destOrd="0" presId="urn:microsoft.com/office/officeart/2005/8/layout/hierarchy2"/>
    <dgm:cxn modelId="{CB2C3F1B-095A-4845-B013-62FBDC4FA2FF}" type="presParOf" srcId="{25F821F4-8EE0-4B37-8534-792833C94829}" destId="{4909F5F5-EF3D-4D11-AD5D-D444278D3DE8}" srcOrd="0" destOrd="0" presId="urn:microsoft.com/office/officeart/2005/8/layout/hierarchy2"/>
    <dgm:cxn modelId="{CC030C42-D69E-45A0-860C-7195F0A69E09}" type="presParOf" srcId="{25F821F4-8EE0-4B37-8534-792833C94829}" destId="{C1F63E64-9EA7-4792-B3DD-A2ED1A20A220}" srcOrd="1" destOrd="0" presId="urn:microsoft.com/office/officeart/2005/8/layout/hierarchy2"/>
    <dgm:cxn modelId="{935DB870-BEEF-44FD-90A4-9744B215C3C6}" type="presParOf" srcId="{C1F63E64-9EA7-4792-B3DD-A2ED1A20A220}" destId="{13A4B719-6B21-4D1E-AB98-FB0FD4EACF0A}" srcOrd="0" destOrd="0" presId="urn:microsoft.com/office/officeart/2005/8/layout/hierarchy2"/>
    <dgm:cxn modelId="{094DD03D-F9B5-4A80-9130-5BD3DF6C8E32}" type="presParOf" srcId="{13A4B719-6B21-4D1E-AB98-FB0FD4EACF0A}" destId="{4386A177-4F5A-4693-92C2-378A39B80A6F}" srcOrd="0" destOrd="0" presId="urn:microsoft.com/office/officeart/2005/8/layout/hierarchy2"/>
    <dgm:cxn modelId="{41D1C575-5DDE-4EDE-8995-B6CCE51D5D42}" type="presParOf" srcId="{C1F63E64-9EA7-4792-B3DD-A2ED1A20A220}" destId="{00BBE4D7-6549-4C27-B141-8F85E35BC49B}" srcOrd="1" destOrd="0" presId="urn:microsoft.com/office/officeart/2005/8/layout/hierarchy2"/>
    <dgm:cxn modelId="{8622D2ED-3EBE-465D-B54D-D0A82E0C4A16}" type="presParOf" srcId="{00BBE4D7-6549-4C27-B141-8F85E35BC49B}" destId="{5F93E218-A325-48F4-86EF-B6A8C2EC7916}" srcOrd="0" destOrd="0" presId="urn:microsoft.com/office/officeart/2005/8/layout/hierarchy2"/>
    <dgm:cxn modelId="{AEECBC7D-3233-421A-A243-BA432F7FBF88}" type="presParOf" srcId="{00BBE4D7-6549-4C27-B141-8F85E35BC49B}" destId="{64755AC5-4367-4DCF-AB59-24BC8CA654E7}" srcOrd="1" destOrd="0" presId="urn:microsoft.com/office/officeart/2005/8/layout/hierarchy2"/>
    <dgm:cxn modelId="{1BA42648-AB39-4EB5-AD6B-664B90BB1406}" type="presParOf" srcId="{C1F63E64-9EA7-4792-B3DD-A2ED1A20A220}" destId="{90054DE2-E779-43DB-9A06-9DC252B6F18D}" srcOrd="2" destOrd="0" presId="urn:microsoft.com/office/officeart/2005/8/layout/hierarchy2"/>
    <dgm:cxn modelId="{61979C21-8B00-4D27-991E-F3BC6064B4AC}" type="presParOf" srcId="{90054DE2-E779-43DB-9A06-9DC252B6F18D}" destId="{04FC90D9-41B7-4310-A3E9-99CB48D554CE}" srcOrd="0" destOrd="0" presId="urn:microsoft.com/office/officeart/2005/8/layout/hierarchy2"/>
    <dgm:cxn modelId="{F4367B2B-CFB2-4224-9773-262F8308DFE4}" type="presParOf" srcId="{C1F63E64-9EA7-4792-B3DD-A2ED1A20A220}" destId="{19CC179A-7B08-43F8-8FAE-94A91CAC702F}" srcOrd="3" destOrd="0" presId="urn:microsoft.com/office/officeart/2005/8/layout/hierarchy2"/>
    <dgm:cxn modelId="{2A2A710A-32B7-4249-9674-6E8D8E56D3B4}" type="presParOf" srcId="{19CC179A-7B08-43F8-8FAE-94A91CAC702F}" destId="{69DC1B42-81DC-47C6-9D6A-715B1A43EC3E}" srcOrd="0" destOrd="0" presId="urn:microsoft.com/office/officeart/2005/8/layout/hierarchy2"/>
    <dgm:cxn modelId="{1003EAAE-1ECB-4B88-8C8A-058E5E8A812D}" type="presParOf" srcId="{19CC179A-7B08-43F8-8FAE-94A91CAC702F}" destId="{26F83C73-E2D7-42CF-9E04-DAB173A61DDC}" srcOrd="1" destOrd="0" presId="urn:microsoft.com/office/officeart/2005/8/layout/hierarchy2"/>
    <dgm:cxn modelId="{9474016F-CFB1-4394-9CEB-094A94617F5F}" type="presParOf" srcId="{A979B82A-6B35-4B66-81D8-5B7D51683CF8}" destId="{B1196E12-6C37-477D-BA16-458792268172}" srcOrd="4" destOrd="0" presId="urn:microsoft.com/office/officeart/2005/8/layout/hierarchy2"/>
    <dgm:cxn modelId="{3616F212-D58B-4884-A718-254463A1EE7E}" type="presParOf" srcId="{B1196E12-6C37-477D-BA16-458792268172}" destId="{5C2B9CF0-8156-4743-9253-73B550D02F4D}" srcOrd="0" destOrd="0" presId="urn:microsoft.com/office/officeart/2005/8/layout/hierarchy2"/>
    <dgm:cxn modelId="{45DE8011-9EB3-4EC3-BBFC-9049BE311A41}" type="presParOf" srcId="{A979B82A-6B35-4B66-81D8-5B7D51683CF8}" destId="{ED986CDF-CA75-4493-9A1E-D9EDB15218B7}" srcOrd="5" destOrd="0" presId="urn:microsoft.com/office/officeart/2005/8/layout/hierarchy2"/>
    <dgm:cxn modelId="{D5EC8CDC-AE2E-420F-8EB5-DE1E2251FB4E}" type="presParOf" srcId="{ED986CDF-CA75-4493-9A1E-D9EDB15218B7}" destId="{5A9848BE-EC8D-4817-87D9-A37F460428CD}" srcOrd="0" destOrd="0" presId="urn:microsoft.com/office/officeart/2005/8/layout/hierarchy2"/>
    <dgm:cxn modelId="{DD662166-BD29-4DD5-938C-EE40376A3C33}" type="presParOf" srcId="{ED986CDF-CA75-4493-9A1E-D9EDB15218B7}" destId="{A810170B-800F-4BA9-BA90-FFCC6C50B0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168359" y="630378"/>
          <a:ext cx="1514044" cy="100936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659941"/>
        <a:ext cx="1454918" cy="950237"/>
      </dsp:txXfrm>
    </dsp:sp>
    <dsp:sp modelId="{8D53A2A0-D972-40A0-84C0-ED07CE6B9472}">
      <dsp:nvSpPr>
        <dsp:cNvPr id="0" name=""/>
        <dsp:cNvSpPr/>
      </dsp:nvSpPr>
      <dsp:spPr>
        <a:xfrm>
          <a:off x="2240416" y="1639741"/>
          <a:ext cx="5684965" cy="490893"/>
        </a:xfrm>
        <a:custGeom>
          <a:avLst/>
          <a:gdLst/>
          <a:ahLst/>
          <a:cxnLst/>
          <a:rect l="0" t="0" r="0" b="0"/>
          <a:pathLst>
            <a:path>
              <a:moveTo>
                <a:pt x="5684965" y="0"/>
              </a:moveTo>
              <a:lnTo>
                <a:pt x="5684965" y="245446"/>
              </a:lnTo>
              <a:lnTo>
                <a:pt x="0" y="245446"/>
              </a:lnTo>
              <a:lnTo>
                <a:pt x="0" y="490893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1483394" y="2130635"/>
          <a:ext cx="1514044" cy="1009363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12957" y="2160198"/>
        <a:ext cx="1454918" cy="950237"/>
      </dsp:txXfrm>
    </dsp:sp>
    <dsp:sp modelId="{CE8CB85E-AF10-4895-84A8-CA734F617792}">
      <dsp:nvSpPr>
        <dsp:cNvPr id="0" name=""/>
        <dsp:cNvSpPr/>
      </dsp:nvSpPr>
      <dsp:spPr>
        <a:xfrm>
          <a:off x="7879662" y="1639741"/>
          <a:ext cx="91440" cy="37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87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7168359" y="2014619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2044182"/>
        <a:ext cx="1454918" cy="950237"/>
      </dsp:txXfrm>
    </dsp:sp>
    <dsp:sp modelId="{8C2402BE-67A5-4690-856B-A0950BB0AC08}">
      <dsp:nvSpPr>
        <dsp:cNvPr id="0" name=""/>
        <dsp:cNvSpPr/>
      </dsp:nvSpPr>
      <dsp:spPr>
        <a:xfrm>
          <a:off x="3400848" y="3023982"/>
          <a:ext cx="4524533" cy="584925"/>
        </a:xfrm>
        <a:custGeom>
          <a:avLst/>
          <a:gdLst/>
          <a:ahLst/>
          <a:cxnLst/>
          <a:rect l="0" t="0" r="0" b="0"/>
          <a:pathLst>
            <a:path>
              <a:moveTo>
                <a:pt x="4524533" y="0"/>
              </a:moveTo>
              <a:lnTo>
                <a:pt x="4524533" y="292462"/>
              </a:lnTo>
              <a:lnTo>
                <a:pt x="0" y="292462"/>
              </a:lnTo>
              <a:lnTo>
                <a:pt x="0" y="5849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2327784" y="3608908"/>
          <a:ext cx="2146128" cy="12834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365375" y="3646499"/>
        <a:ext cx="2070946" cy="1208263"/>
      </dsp:txXfrm>
    </dsp:sp>
    <dsp:sp modelId="{B813C538-FD7B-4B32-AD43-1D5B7737A10B}">
      <dsp:nvSpPr>
        <dsp:cNvPr id="0" name=""/>
        <dsp:cNvSpPr/>
      </dsp:nvSpPr>
      <dsp:spPr>
        <a:xfrm>
          <a:off x="847062" y="4892354"/>
          <a:ext cx="2553785" cy="740105"/>
        </a:xfrm>
        <a:custGeom>
          <a:avLst/>
          <a:gdLst/>
          <a:ahLst/>
          <a:cxnLst/>
          <a:rect l="0" t="0" r="0" b="0"/>
          <a:pathLst>
            <a:path>
              <a:moveTo>
                <a:pt x="2553785" y="0"/>
              </a:moveTo>
              <a:lnTo>
                <a:pt x="2553785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5AD7E-BA2A-4316-A570-E45C1DA25AEF}">
      <dsp:nvSpPr>
        <dsp:cNvPr id="0" name=""/>
        <dsp:cNvSpPr/>
      </dsp:nvSpPr>
      <dsp:spPr>
        <a:xfrm>
          <a:off x="0" y="5632459"/>
          <a:ext cx="1694125" cy="1436031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060" y="5674519"/>
        <a:ext cx="1610005" cy="1351911"/>
      </dsp:txXfrm>
    </dsp:sp>
    <dsp:sp modelId="{6739B7F6-1011-4017-811F-C47C6A56FB4F}">
      <dsp:nvSpPr>
        <dsp:cNvPr id="0" name=""/>
        <dsp:cNvSpPr/>
      </dsp:nvSpPr>
      <dsp:spPr>
        <a:xfrm>
          <a:off x="2579464" y="4892354"/>
          <a:ext cx="821384" cy="740105"/>
        </a:xfrm>
        <a:custGeom>
          <a:avLst/>
          <a:gdLst/>
          <a:ahLst/>
          <a:cxnLst/>
          <a:rect l="0" t="0" r="0" b="0"/>
          <a:pathLst>
            <a:path>
              <a:moveTo>
                <a:pt x="821384" y="0"/>
              </a:moveTo>
              <a:lnTo>
                <a:pt x="821384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88A78-4956-45AC-A28C-E28F2721FC8B}">
      <dsp:nvSpPr>
        <dsp:cNvPr id="0" name=""/>
        <dsp:cNvSpPr/>
      </dsp:nvSpPr>
      <dsp:spPr>
        <a:xfrm>
          <a:off x="1822441" y="5632459"/>
          <a:ext cx="1514044" cy="145725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65123" y="5675141"/>
        <a:ext cx="1428680" cy="1371894"/>
      </dsp:txXfrm>
    </dsp:sp>
    <dsp:sp modelId="{45B81D04-38C2-4090-B994-D5F18318DDB8}">
      <dsp:nvSpPr>
        <dsp:cNvPr id="0" name=""/>
        <dsp:cNvSpPr/>
      </dsp:nvSpPr>
      <dsp:spPr>
        <a:xfrm>
          <a:off x="3400848" y="4892354"/>
          <a:ext cx="847849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847849" y="366984"/>
              </a:lnTo>
              <a:lnTo>
                <a:pt x="847849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3491676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34488" y="5669134"/>
        <a:ext cx="1428420" cy="1376095"/>
      </dsp:txXfrm>
    </dsp:sp>
    <dsp:sp modelId="{23D17828-90C7-41E6-AD46-65F5E20C7851}">
      <dsp:nvSpPr>
        <dsp:cNvPr id="0" name=""/>
        <dsp:cNvSpPr/>
      </dsp:nvSpPr>
      <dsp:spPr>
        <a:xfrm>
          <a:off x="4202978" y="7088042"/>
          <a:ext cx="91440" cy="492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B2FDA-B210-4BE7-B4CB-9A573C51C8BC}">
      <dsp:nvSpPr>
        <dsp:cNvPr id="0" name=""/>
        <dsp:cNvSpPr/>
      </dsp:nvSpPr>
      <dsp:spPr>
        <a:xfrm>
          <a:off x="3491676" y="7580651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21239" y="7610214"/>
        <a:ext cx="1454918" cy="950237"/>
      </dsp:txXfrm>
    </dsp:sp>
    <dsp:sp modelId="{85551396-68DE-4C0A-83EE-782CAC50AC76}">
      <dsp:nvSpPr>
        <dsp:cNvPr id="0" name=""/>
        <dsp:cNvSpPr/>
      </dsp:nvSpPr>
      <dsp:spPr>
        <a:xfrm>
          <a:off x="3400848" y="4892354"/>
          <a:ext cx="2477295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2477295" y="366984"/>
              </a:lnTo>
              <a:lnTo>
                <a:pt x="2477295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5121121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5163933" y="5669134"/>
        <a:ext cx="1428420" cy="1376095"/>
      </dsp:txXfrm>
    </dsp:sp>
    <dsp:sp modelId="{5975B7E9-32E3-464F-B0B1-8DC37D243A83}">
      <dsp:nvSpPr>
        <dsp:cNvPr id="0" name=""/>
        <dsp:cNvSpPr/>
      </dsp:nvSpPr>
      <dsp:spPr>
        <a:xfrm>
          <a:off x="7878458" y="3023982"/>
          <a:ext cx="91440" cy="669773"/>
        </a:xfrm>
        <a:custGeom>
          <a:avLst/>
          <a:gdLst/>
          <a:ahLst/>
          <a:cxnLst/>
          <a:rect l="0" t="0" r="0" b="0"/>
          <a:pathLst>
            <a:path>
              <a:moveTo>
                <a:pt x="46923" y="0"/>
              </a:moveTo>
              <a:lnTo>
                <a:pt x="46923" y="334886"/>
              </a:lnTo>
              <a:lnTo>
                <a:pt x="45720" y="334886"/>
              </a:lnTo>
              <a:lnTo>
                <a:pt x="45720" y="66977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6701731" y="3693755"/>
          <a:ext cx="2444894" cy="141517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6743180" y="3735204"/>
        <a:ext cx="2361996" cy="1332279"/>
      </dsp:txXfrm>
    </dsp:sp>
    <dsp:sp modelId="{FEA9E053-D4DB-4A89-9616-9761F4C968EF}">
      <dsp:nvSpPr>
        <dsp:cNvPr id="0" name=""/>
        <dsp:cNvSpPr/>
      </dsp:nvSpPr>
      <dsp:spPr>
        <a:xfrm>
          <a:off x="7878322" y="5108933"/>
          <a:ext cx="91440" cy="477267"/>
        </a:xfrm>
        <a:custGeom>
          <a:avLst/>
          <a:gdLst/>
          <a:ahLst/>
          <a:cxnLst/>
          <a:rect l="0" t="0" r="0" b="0"/>
          <a:pathLst>
            <a:path>
              <a:moveTo>
                <a:pt x="45856" y="0"/>
              </a:moveTo>
              <a:lnTo>
                <a:pt x="45856" y="238633"/>
              </a:lnTo>
              <a:lnTo>
                <a:pt x="45720" y="238633"/>
              </a:lnTo>
              <a:lnTo>
                <a:pt x="45720" y="4772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E5C8-F49A-4CB9-B0B2-F79C95EF9299}">
      <dsp:nvSpPr>
        <dsp:cNvPr id="0" name=""/>
        <dsp:cNvSpPr/>
      </dsp:nvSpPr>
      <dsp:spPr>
        <a:xfrm>
          <a:off x="7167019" y="5586200"/>
          <a:ext cx="1514044" cy="150578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7211122" y="5630303"/>
        <a:ext cx="1425838" cy="1417582"/>
      </dsp:txXfrm>
    </dsp:sp>
    <dsp:sp modelId="{A0CDD576-4493-4384-B1D7-16F234998F60}">
      <dsp:nvSpPr>
        <dsp:cNvPr id="0" name=""/>
        <dsp:cNvSpPr/>
      </dsp:nvSpPr>
      <dsp:spPr>
        <a:xfrm>
          <a:off x="7925382" y="3023982"/>
          <a:ext cx="4799726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4799726" y="297136"/>
              </a:lnTo>
              <a:lnTo>
                <a:pt x="4799726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11512631" y="3618255"/>
          <a:ext cx="2424954" cy="150061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556582" y="3662206"/>
        <a:ext cx="2337052" cy="1412708"/>
      </dsp:txXfrm>
    </dsp:sp>
    <dsp:sp modelId="{E40FA043-06B4-409D-8E86-120DD1334CC9}">
      <dsp:nvSpPr>
        <dsp:cNvPr id="0" name=""/>
        <dsp:cNvSpPr/>
      </dsp:nvSpPr>
      <dsp:spPr>
        <a:xfrm>
          <a:off x="11226431" y="5118865"/>
          <a:ext cx="1498677" cy="556784"/>
        </a:xfrm>
        <a:custGeom>
          <a:avLst/>
          <a:gdLst/>
          <a:ahLst/>
          <a:cxnLst/>
          <a:rect l="0" t="0" r="0" b="0"/>
          <a:pathLst>
            <a:path>
              <a:moveTo>
                <a:pt x="1498677" y="0"/>
              </a:moveTo>
              <a:lnTo>
                <a:pt x="1498677" y="278392"/>
              </a:lnTo>
              <a:lnTo>
                <a:pt x="0" y="278392"/>
              </a:lnTo>
              <a:lnTo>
                <a:pt x="0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3F96-B885-4105-B5B5-1E4B18B587DE}">
      <dsp:nvSpPr>
        <dsp:cNvPr id="0" name=""/>
        <dsp:cNvSpPr/>
      </dsp:nvSpPr>
      <dsp:spPr>
        <a:xfrm>
          <a:off x="10469408" y="5675650"/>
          <a:ext cx="1514044" cy="147564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0512628" y="5718870"/>
        <a:ext cx="1427604" cy="1389208"/>
      </dsp:txXfrm>
    </dsp:sp>
    <dsp:sp modelId="{1083BC3F-696F-4C38-8B19-FD1C37EAC928}">
      <dsp:nvSpPr>
        <dsp:cNvPr id="0" name=""/>
        <dsp:cNvSpPr/>
      </dsp:nvSpPr>
      <dsp:spPr>
        <a:xfrm>
          <a:off x="10245617" y="7151298"/>
          <a:ext cx="980813" cy="468697"/>
        </a:xfrm>
        <a:custGeom>
          <a:avLst/>
          <a:gdLst/>
          <a:ahLst/>
          <a:cxnLst/>
          <a:rect l="0" t="0" r="0" b="0"/>
          <a:pathLst>
            <a:path>
              <a:moveTo>
                <a:pt x="980813" y="0"/>
              </a:moveTo>
              <a:lnTo>
                <a:pt x="980813" y="234348"/>
              </a:lnTo>
              <a:lnTo>
                <a:pt x="0" y="234348"/>
              </a:lnTo>
              <a:lnTo>
                <a:pt x="0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2E280-8165-461B-B4C5-3436A86B66DD}">
      <dsp:nvSpPr>
        <dsp:cNvPr id="0" name=""/>
        <dsp:cNvSpPr/>
      </dsp:nvSpPr>
      <dsp:spPr>
        <a:xfrm>
          <a:off x="9488595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9518158" y="7649559"/>
        <a:ext cx="1454918" cy="950237"/>
      </dsp:txXfrm>
    </dsp:sp>
    <dsp:sp modelId="{565EB184-3BD7-4672-9C38-35F67F82E3AC}">
      <dsp:nvSpPr>
        <dsp:cNvPr id="0" name=""/>
        <dsp:cNvSpPr/>
      </dsp:nvSpPr>
      <dsp:spPr>
        <a:xfrm>
          <a:off x="11226431" y="7151298"/>
          <a:ext cx="1092065" cy="468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48"/>
              </a:lnTo>
              <a:lnTo>
                <a:pt x="1092065" y="234348"/>
              </a:lnTo>
              <a:lnTo>
                <a:pt x="1092065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FB9D3-3750-451E-93B2-6A18EA0113AC}">
      <dsp:nvSpPr>
        <dsp:cNvPr id="0" name=""/>
        <dsp:cNvSpPr/>
      </dsp:nvSpPr>
      <dsp:spPr>
        <a:xfrm>
          <a:off x="11561474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1591037" y="7649559"/>
        <a:ext cx="1454918" cy="950237"/>
      </dsp:txXfrm>
    </dsp:sp>
    <dsp:sp modelId="{D9A72FC0-6728-4DE4-9FDE-A49D67172994}">
      <dsp:nvSpPr>
        <dsp:cNvPr id="0" name=""/>
        <dsp:cNvSpPr/>
      </dsp:nvSpPr>
      <dsp:spPr>
        <a:xfrm>
          <a:off x="12725108" y="5118865"/>
          <a:ext cx="1582267" cy="55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92"/>
              </a:lnTo>
              <a:lnTo>
                <a:pt x="1582267" y="278392"/>
              </a:lnTo>
              <a:lnTo>
                <a:pt x="1582267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80D7-88BC-4179-9D2B-DAA32E05824F}">
      <dsp:nvSpPr>
        <dsp:cNvPr id="0" name=""/>
        <dsp:cNvSpPr/>
      </dsp:nvSpPr>
      <dsp:spPr>
        <a:xfrm>
          <a:off x="13550353" y="5675650"/>
          <a:ext cx="1514044" cy="1462012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3593174" y="5718471"/>
        <a:ext cx="1428402" cy="1376370"/>
      </dsp:txXfrm>
    </dsp:sp>
    <dsp:sp modelId="{ED9805B5-7C7E-4B87-BE30-55317FF51B24}">
      <dsp:nvSpPr>
        <dsp:cNvPr id="0" name=""/>
        <dsp:cNvSpPr/>
      </dsp:nvSpPr>
      <dsp:spPr>
        <a:xfrm>
          <a:off x="7925382" y="3023982"/>
          <a:ext cx="7507550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7507550" y="297136"/>
              </a:lnTo>
              <a:lnTo>
                <a:pt x="7507550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908D9-3F86-4511-85DB-413BF302A558}">
      <dsp:nvSpPr>
        <dsp:cNvPr id="0" name=""/>
        <dsp:cNvSpPr/>
      </dsp:nvSpPr>
      <dsp:spPr>
        <a:xfrm>
          <a:off x="14416190" y="3618255"/>
          <a:ext cx="2033483" cy="144647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58556" y="3660621"/>
        <a:ext cx="1948751" cy="1361746"/>
      </dsp:txXfrm>
    </dsp:sp>
    <dsp:sp modelId="{AEC29708-A12F-49E0-876A-32AC5F04C130}">
      <dsp:nvSpPr>
        <dsp:cNvPr id="0" name=""/>
        <dsp:cNvSpPr/>
      </dsp:nvSpPr>
      <dsp:spPr>
        <a:xfrm>
          <a:off x="7925382" y="1639741"/>
          <a:ext cx="5419992" cy="4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204"/>
              </a:lnTo>
              <a:lnTo>
                <a:pt x="5419992" y="231204"/>
              </a:lnTo>
              <a:lnTo>
                <a:pt x="5419992" y="46240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12588352" y="2102151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7915" y="2131714"/>
        <a:ext cx="1454918" cy="950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244004" y="1457584"/>
          <a:ext cx="1974653" cy="51460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259076" y="1472656"/>
        <a:ext cx="1944509" cy="484457"/>
      </dsp:txXfrm>
    </dsp:sp>
    <dsp:sp modelId="{B3B92564-3819-49AF-A529-76D41D54D18F}">
      <dsp:nvSpPr>
        <dsp:cNvPr id="0" name=""/>
        <dsp:cNvSpPr/>
      </dsp:nvSpPr>
      <dsp:spPr>
        <a:xfrm>
          <a:off x="1396738" y="1972186"/>
          <a:ext cx="5834592" cy="567745"/>
        </a:xfrm>
        <a:custGeom>
          <a:avLst/>
          <a:gdLst/>
          <a:ahLst/>
          <a:cxnLst/>
          <a:rect l="0" t="0" r="0" b="0"/>
          <a:pathLst>
            <a:path>
              <a:moveTo>
                <a:pt x="5834592" y="0"/>
              </a:moveTo>
              <a:lnTo>
                <a:pt x="5834592" y="283872"/>
              </a:lnTo>
              <a:lnTo>
                <a:pt x="0" y="283872"/>
              </a:lnTo>
              <a:lnTo>
                <a:pt x="0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118642" y="2539931"/>
          <a:ext cx="2556192" cy="6661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152" y="2559441"/>
        <a:ext cx="2517172" cy="627108"/>
      </dsp:txXfrm>
    </dsp:sp>
    <dsp:sp modelId="{48075FA3-70C7-4142-9292-F52692264100}">
      <dsp:nvSpPr>
        <dsp:cNvPr id="0" name=""/>
        <dsp:cNvSpPr/>
      </dsp:nvSpPr>
      <dsp:spPr>
        <a:xfrm>
          <a:off x="1351018" y="320605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944889" y="3447046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62535" y="3464692"/>
        <a:ext cx="868406" cy="567173"/>
      </dsp:txXfrm>
    </dsp:sp>
    <dsp:sp modelId="{4588ACD1-C468-4FE7-B3AA-C3166F370241}">
      <dsp:nvSpPr>
        <dsp:cNvPr id="0" name=""/>
        <dsp:cNvSpPr/>
      </dsp:nvSpPr>
      <dsp:spPr>
        <a:xfrm>
          <a:off x="419334" y="4049511"/>
          <a:ext cx="977403" cy="240986"/>
        </a:xfrm>
        <a:custGeom>
          <a:avLst/>
          <a:gdLst/>
          <a:ahLst/>
          <a:cxnLst/>
          <a:rect l="0" t="0" r="0" b="0"/>
          <a:pathLst>
            <a:path>
              <a:moveTo>
                <a:pt x="977403" y="0"/>
              </a:moveTo>
              <a:lnTo>
                <a:pt x="97740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10953" y="4290497"/>
          <a:ext cx="816762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8599" y="4308143"/>
        <a:ext cx="781470" cy="567173"/>
      </dsp:txXfrm>
    </dsp:sp>
    <dsp:sp modelId="{9D404598-0976-4ED2-8ECC-F833FFE3E9A3}">
      <dsp:nvSpPr>
        <dsp:cNvPr id="0" name=""/>
        <dsp:cNvSpPr/>
      </dsp:nvSpPr>
      <dsp:spPr>
        <a:xfrm>
          <a:off x="1396738" y="4049511"/>
          <a:ext cx="54393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543936" y="120493"/>
              </a:lnTo>
              <a:lnTo>
                <a:pt x="54393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098825" y="4290497"/>
          <a:ext cx="168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16471" y="4308143"/>
        <a:ext cx="1648406" cy="567173"/>
      </dsp:txXfrm>
    </dsp:sp>
    <dsp:sp modelId="{6C1096D2-7927-4CAD-9527-3DD56D8BF40F}">
      <dsp:nvSpPr>
        <dsp:cNvPr id="0" name=""/>
        <dsp:cNvSpPr/>
      </dsp:nvSpPr>
      <dsp:spPr>
        <a:xfrm>
          <a:off x="625500" y="4892963"/>
          <a:ext cx="1315174" cy="240986"/>
        </a:xfrm>
        <a:custGeom>
          <a:avLst/>
          <a:gdLst/>
          <a:ahLst/>
          <a:cxnLst/>
          <a:rect l="0" t="0" r="0" b="0"/>
          <a:pathLst>
            <a:path>
              <a:moveTo>
                <a:pt x="1315174" y="0"/>
              </a:moveTo>
              <a:lnTo>
                <a:pt x="1315174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124756" y="5133949"/>
          <a:ext cx="100148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02" y="5151595"/>
        <a:ext cx="966195" cy="567173"/>
      </dsp:txXfrm>
    </dsp:sp>
    <dsp:sp modelId="{CF939674-650B-444F-A622-E61561728B1A}">
      <dsp:nvSpPr>
        <dsp:cNvPr id="0" name=""/>
        <dsp:cNvSpPr/>
      </dsp:nvSpPr>
      <dsp:spPr>
        <a:xfrm>
          <a:off x="1867256" y="4892963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73418" y="0"/>
              </a:moveTo>
              <a:lnTo>
                <a:pt x="73418" y="120493"/>
              </a:lnTo>
              <a:lnTo>
                <a:pt x="45720" y="120493"/>
              </a:ln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1397353" y="5133949"/>
          <a:ext cx="1031246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14999" y="5151595"/>
        <a:ext cx="995954" cy="567173"/>
      </dsp:txXfrm>
    </dsp:sp>
    <dsp:sp modelId="{CFDBA67F-D73B-41F4-9C69-B4BC8E95AF0D}">
      <dsp:nvSpPr>
        <dsp:cNvPr id="0" name=""/>
        <dsp:cNvSpPr/>
      </dsp:nvSpPr>
      <dsp:spPr>
        <a:xfrm>
          <a:off x="1940674" y="4892963"/>
          <a:ext cx="128747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287476" y="120493"/>
              </a:lnTo>
              <a:lnTo>
                <a:pt x="128747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2699709" y="5133949"/>
          <a:ext cx="1056884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717355" y="5151595"/>
        <a:ext cx="1021592" cy="567173"/>
      </dsp:txXfrm>
    </dsp:sp>
    <dsp:sp modelId="{40C035C0-3BAF-43A5-A727-F06A4C47F627}">
      <dsp:nvSpPr>
        <dsp:cNvPr id="0" name=""/>
        <dsp:cNvSpPr/>
      </dsp:nvSpPr>
      <dsp:spPr>
        <a:xfrm>
          <a:off x="5619992" y="1972186"/>
          <a:ext cx="1611339" cy="1673908"/>
        </a:xfrm>
        <a:custGeom>
          <a:avLst/>
          <a:gdLst/>
          <a:ahLst/>
          <a:cxnLst/>
          <a:rect l="0" t="0" r="0" b="0"/>
          <a:pathLst>
            <a:path>
              <a:moveTo>
                <a:pt x="1611339" y="0"/>
              </a:moveTo>
              <a:lnTo>
                <a:pt x="1611339" y="836954"/>
              </a:lnTo>
              <a:lnTo>
                <a:pt x="0" y="836954"/>
              </a:lnTo>
              <a:lnTo>
                <a:pt x="0" y="1673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434276" y="3646094"/>
          <a:ext cx="2371430" cy="99177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3324" y="3675142"/>
        <a:ext cx="2313334" cy="933676"/>
      </dsp:txXfrm>
    </dsp:sp>
    <dsp:sp modelId="{0CBA3FBF-FD22-4CCD-815E-F34765F777B4}">
      <dsp:nvSpPr>
        <dsp:cNvPr id="0" name=""/>
        <dsp:cNvSpPr/>
      </dsp:nvSpPr>
      <dsp:spPr>
        <a:xfrm>
          <a:off x="4131980" y="4637867"/>
          <a:ext cx="1488011" cy="1848653"/>
        </a:xfrm>
        <a:custGeom>
          <a:avLst/>
          <a:gdLst/>
          <a:ahLst/>
          <a:cxnLst/>
          <a:rect l="0" t="0" r="0" b="0"/>
          <a:pathLst>
            <a:path>
              <a:moveTo>
                <a:pt x="1488011" y="0"/>
              </a:moveTo>
              <a:lnTo>
                <a:pt x="1488011" y="924326"/>
              </a:lnTo>
              <a:lnTo>
                <a:pt x="0" y="924326"/>
              </a:lnTo>
              <a:lnTo>
                <a:pt x="0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3595757" y="6486521"/>
          <a:ext cx="1072445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613403" y="6504167"/>
        <a:ext cx="1037153" cy="567173"/>
      </dsp:txXfrm>
    </dsp:sp>
    <dsp:sp modelId="{CD624DF0-6F2B-40AF-944F-05FDD96AEE60}">
      <dsp:nvSpPr>
        <dsp:cNvPr id="0" name=""/>
        <dsp:cNvSpPr/>
      </dsp:nvSpPr>
      <dsp:spPr>
        <a:xfrm>
          <a:off x="5619992" y="4637867"/>
          <a:ext cx="247473" cy="1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326"/>
              </a:lnTo>
              <a:lnTo>
                <a:pt x="247473" y="924326"/>
              </a:lnTo>
              <a:lnTo>
                <a:pt x="247473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4939313" y="6486521"/>
          <a:ext cx="1856304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56959" y="6504167"/>
        <a:ext cx="1821012" cy="567173"/>
      </dsp:txXfrm>
    </dsp:sp>
    <dsp:sp modelId="{02F39EE6-C414-4634-B130-90F65F6C9149}">
      <dsp:nvSpPr>
        <dsp:cNvPr id="0" name=""/>
        <dsp:cNvSpPr/>
      </dsp:nvSpPr>
      <dsp:spPr>
        <a:xfrm>
          <a:off x="4692657" y="7088986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067528" y="7329972"/>
          <a:ext cx="125025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085174" y="7347618"/>
        <a:ext cx="1214965" cy="567173"/>
      </dsp:txXfrm>
    </dsp:sp>
    <dsp:sp modelId="{5E0932B7-3D8C-45CC-8B76-43A32CE55130}">
      <dsp:nvSpPr>
        <dsp:cNvPr id="0" name=""/>
        <dsp:cNvSpPr/>
      </dsp:nvSpPr>
      <dsp:spPr>
        <a:xfrm>
          <a:off x="4646937" y="7932438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240808" y="8173424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58454" y="8191070"/>
        <a:ext cx="868406" cy="567173"/>
      </dsp:txXfrm>
    </dsp:sp>
    <dsp:sp modelId="{1A947226-710E-4EFA-9F38-5B38E946DC46}">
      <dsp:nvSpPr>
        <dsp:cNvPr id="0" name=""/>
        <dsp:cNvSpPr/>
      </dsp:nvSpPr>
      <dsp:spPr>
        <a:xfrm>
          <a:off x="5867465" y="7088986"/>
          <a:ext cx="173279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73279" y="120493"/>
              </a:lnTo>
              <a:lnTo>
                <a:pt x="173279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588895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606541" y="7347618"/>
        <a:ext cx="868406" cy="567173"/>
      </dsp:txXfrm>
    </dsp:sp>
    <dsp:sp modelId="{5BFC6163-DAEA-4397-B13A-DE62E409EE31}">
      <dsp:nvSpPr>
        <dsp:cNvPr id="0" name=""/>
        <dsp:cNvSpPr/>
      </dsp:nvSpPr>
      <dsp:spPr>
        <a:xfrm>
          <a:off x="5867465" y="7088986"/>
          <a:ext cx="134808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348087" y="120493"/>
              </a:lnTo>
              <a:lnTo>
                <a:pt x="134808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763703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781349" y="7347618"/>
        <a:ext cx="868406" cy="567173"/>
      </dsp:txXfrm>
    </dsp:sp>
    <dsp:sp modelId="{DDF8C764-28F3-463A-A031-3C7690028EDA}">
      <dsp:nvSpPr>
        <dsp:cNvPr id="0" name=""/>
        <dsp:cNvSpPr/>
      </dsp:nvSpPr>
      <dsp:spPr>
        <a:xfrm>
          <a:off x="7231331" y="1972186"/>
          <a:ext cx="5818434" cy="56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72"/>
              </a:lnTo>
              <a:lnTo>
                <a:pt x="5818434" y="283872"/>
              </a:lnTo>
              <a:lnTo>
                <a:pt x="5818434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864118" y="2539931"/>
          <a:ext cx="2371295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881764" y="2557577"/>
        <a:ext cx="2336003" cy="567173"/>
      </dsp:txXfrm>
    </dsp:sp>
    <dsp:sp modelId="{6FCD8354-FA68-4E3D-8D25-BE1BCFD4FD5C}">
      <dsp:nvSpPr>
        <dsp:cNvPr id="0" name=""/>
        <dsp:cNvSpPr/>
      </dsp:nvSpPr>
      <dsp:spPr>
        <a:xfrm>
          <a:off x="13004046" y="3142397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597916" y="3383383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3401029"/>
        <a:ext cx="868406" cy="567173"/>
      </dsp:txXfrm>
    </dsp:sp>
    <dsp:sp modelId="{047F3300-BCED-4B77-828C-5F5BC7E550C6}">
      <dsp:nvSpPr>
        <dsp:cNvPr id="0" name=""/>
        <dsp:cNvSpPr/>
      </dsp:nvSpPr>
      <dsp:spPr>
        <a:xfrm>
          <a:off x="13004046" y="398584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597916" y="4226835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4244481"/>
        <a:ext cx="868406" cy="567173"/>
      </dsp:txXfrm>
    </dsp:sp>
    <dsp:sp modelId="{47F9D9A6-B378-43D5-B04C-30F241CC5500}">
      <dsp:nvSpPr>
        <dsp:cNvPr id="0" name=""/>
        <dsp:cNvSpPr/>
      </dsp:nvSpPr>
      <dsp:spPr>
        <a:xfrm>
          <a:off x="9525342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3524423" y="0"/>
              </a:moveTo>
              <a:lnTo>
                <a:pt x="352442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3493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087933"/>
        <a:ext cx="868406" cy="567173"/>
      </dsp:txXfrm>
    </dsp:sp>
    <dsp:sp modelId="{7CF52BB7-6B11-4CA4-8D8B-472698454461}">
      <dsp:nvSpPr>
        <dsp:cNvPr id="0" name=""/>
        <dsp:cNvSpPr/>
      </dsp:nvSpPr>
      <dsp:spPr>
        <a:xfrm>
          <a:off x="9479622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3493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931384"/>
        <a:ext cx="868406" cy="567173"/>
      </dsp:txXfrm>
    </dsp:sp>
    <dsp:sp modelId="{628BA440-D730-406F-B3C4-9F5A46254569}">
      <dsp:nvSpPr>
        <dsp:cNvPr id="0" name=""/>
        <dsp:cNvSpPr/>
      </dsp:nvSpPr>
      <dsp:spPr>
        <a:xfrm>
          <a:off x="8350534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7898685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916331" y="6774836"/>
        <a:ext cx="868406" cy="567173"/>
      </dsp:txXfrm>
    </dsp:sp>
    <dsp:sp modelId="{35822DE2-C8FD-4254-86A2-0D48BA94D1E6}">
      <dsp:nvSpPr>
        <dsp:cNvPr id="0" name=""/>
        <dsp:cNvSpPr/>
      </dsp:nvSpPr>
      <dsp:spPr>
        <a:xfrm>
          <a:off x="9479622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3493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6774836"/>
        <a:ext cx="868406" cy="567173"/>
      </dsp:txXfrm>
    </dsp:sp>
    <dsp:sp modelId="{786B3682-A4DB-429E-8608-6BD6204D60F1}">
      <dsp:nvSpPr>
        <dsp:cNvPr id="0" name=""/>
        <dsp:cNvSpPr/>
      </dsp:nvSpPr>
      <dsp:spPr>
        <a:xfrm>
          <a:off x="9525342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248301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65947" y="6774836"/>
        <a:ext cx="868406" cy="567173"/>
      </dsp:txXfrm>
    </dsp:sp>
    <dsp:sp modelId="{C03865AE-34CC-4AD3-9720-6D9DB93BDA92}">
      <dsp:nvSpPr>
        <dsp:cNvPr id="0" name=""/>
        <dsp:cNvSpPr/>
      </dsp:nvSpPr>
      <dsp:spPr>
        <a:xfrm>
          <a:off x="13004046" y="4829300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597916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087933"/>
        <a:ext cx="868406" cy="567173"/>
      </dsp:txXfrm>
    </dsp:sp>
    <dsp:sp modelId="{256DEFB2-8F26-43DF-9551-41F5CB6D1933}">
      <dsp:nvSpPr>
        <dsp:cNvPr id="0" name=""/>
        <dsp:cNvSpPr/>
      </dsp:nvSpPr>
      <dsp:spPr>
        <a:xfrm>
          <a:off x="13004046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597916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931384"/>
        <a:ext cx="868406" cy="567173"/>
      </dsp:txXfrm>
    </dsp:sp>
    <dsp:sp modelId="{76B51A39-64AE-4C20-B0C8-30141BF26037}">
      <dsp:nvSpPr>
        <dsp:cNvPr id="0" name=""/>
        <dsp:cNvSpPr/>
      </dsp:nvSpPr>
      <dsp:spPr>
        <a:xfrm>
          <a:off x="11874958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423109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0755" y="6774836"/>
        <a:ext cx="868406" cy="567173"/>
      </dsp:txXfrm>
    </dsp:sp>
    <dsp:sp modelId="{151149C1-1724-4829-B8EF-59321A8FAB3D}">
      <dsp:nvSpPr>
        <dsp:cNvPr id="0" name=""/>
        <dsp:cNvSpPr/>
      </dsp:nvSpPr>
      <dsp:spPr>
        <a:xfrm>
          <a:off x="13004046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597916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6774836"/>
        <a:ext cx="868406" cy="567173"/>
      </dsp:txXfrm>
    </dsp:sp>
    <dsp:sp modelId="{A84CBA98-2A07-4B96-B3B5-B3EDB89EAB0C}">
      <dsp:nvSpPr>
        <dsp:cNvPr id="0" name=""/>
        <dsp:cNvSpPr/>
      </dsp:nvSpPr>
      <dsp:spPr>
        <a:xfrm>
          <a:off x="13049766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772724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90370" y="6774836"/>
        <a:ext cx="868406" cy="567173"/>
      </dsp:txXfrm>
    </dsp:sp>
    <dsp:sp modelId="{30C5ADDF-5DD1-480F-87CA-410CEC423FA0}">
      <dsp:nvSpPr>
        <dsp:cNvPr id="0" name=""/>
        <dsp:cNvSpPr/>
      </dsp:nvSpPr>
      <dsp:spPr>
        <a:xfrm>
          <a:off x="13049766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3524423" y="120493"/>
              </a:lnTo>
              <a:lnTo>
                <a:pt x="3524423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6122340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087933"/>
        <a:ext cx="868406" cy="567173"/>
      </dsp:txXfrm>
    </dsp:sp>
    <dsp:sp modelId="{02C81B14-C847-4106-ADDF-F0AA74454927}">
      <dsp:nvSpPr>
        <dsp:cNvPr id="0" name=""/>
        <dsp:cNvSpPr/>
      </dsp:nvSpPr>
      <dsp:spPr>
        <a:xfrm>
          <a:off x="16528469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6122340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931384"/>
        <a:ext cx="868406" cy="567173"/>
      </dsp:txXfrm>
    </dsp:sp>
    <dsp:sp modelId="{D033B4F5-0373-4940-B836-C89EABBDC084}">
      <dsp:nvSpPr>
        <dsp:cNvPr id="0" name=""/>
        <dsp:cNvSpPr/>
      </dsp:nvSpPr>
      <dsp:spPr>
        <a:xfrm>
          <a:off x="15399381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947532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965178" y="6774836"/>
        <a:ext cx="868406" cy="567173"/>
      </dsp:txXfrm>
    </dsp:sp>
    <dsp:sp modelId="{9A7EA09A-3464-4143-BFCD-9701A739B2D2}">
      <dsp:nvSpPr>
        <dsp:cNvPr id="0" name=""/>
        <dsp:cNvSpPr/>
      </dsp:nvSpPr>
      <dsp:spPr>
        <a:xfrm>
          <a:off x="16528469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6122340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6774836"/>
        <a:ext cx="868406" cy="567173"/>
      </dsp:txXfrm>
    </dsp:sp>
    <dsp:sp modelId="{75F2CC39-F73D-4DC2-B74E-B7556F3DB6AF}">
      <dsp:nvSpPr>
        <dsp:cNvPr id="0" name=""/>
        <dsp:cNvSpPr/>
      </dsp:nvSpPr>
      <dsp:spPr>
        <a:xfrm>
          <a:off x="16574189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7297148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14794" y="6774836"/>
        <a:ext cx="868406" cy="567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A7A8A-5DC6-4A89-BA1D-BD0A82F44413}">
      <dsp:nvSpPr>
        <dsp:cNvPr id="0" name=""/>
        <dsp:cNvSpPr/>
      </dsp:nvSpPr>
      <dsp:spPr>
        <a:xfrm>
          <a:off x="1263" y="3690141"/>
          <a:ext cx="1376843" cy="68842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products</a:t>
          </a:r>
          <a:endParaRPr lang="ko-KR" altLang="en-US" sz="1800" kern="1200" dirty="0"/>
        </a:p>
      </dsp:txBody>
      <dsp:txXfrm>
        <a:off x="21426" y="3710304"/>
        <a:ext cx="1336517" cy="648095"/>
      </dsp:txXfrm>
    </dsp:sp>
    <dsp:sp modelId="{0C5FEE4E-5C51-4B95-9497-9132CD796D71}">
      <dsp:nvSpPr>
        <dsp:cNvPr id="0" name=""/>
        <dsp:cNvSpPr/>
      </dsp:nvSpPr>
      <dsp:spPr>
        <a:xfrm rot="17352880">
          <a:off x="816413" y="3234211"/>
          <a:ext cx="1674468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74468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11785" y="3201897"/>
        <a:ext cx="83723" cy="83723"/>
      </dsp:txXfrm>
    </dsp:sp>
    <dsp:sp modelId="{84370756-C115-4413-850E-5AC18205F906}">
      <dsp:nvSpPr>
        <dsp:cNvPr id="0" name=""/>
        <dsp:cNvSpPr/>
      </dsp:nvSpPr>
      <dsp:spPr>
        <a:xfrm>
          <a:off x="1929188" y="210895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camera</a:t>
          </a:r>
          <a:endParaRPr lang="ko-KR" altLang="en-US" sz="1800" kern="1200" dirty="0"/>
        </a:p>
      </dsp:txBody>
      <dsp:txXfrm>
        <a:off x="1949351" y="2129117"/>
        <a:ext cx="1336517" cy="648095"/>
      </dsp:txXfrm>
    </dsp:sp>
    <dsp:sp modelId="{F12C53EC-3A98-4931-A4D5-A9F138E98EC8}">
      <dsp:nvSpPr>
        <dsp:cNvPr id="0" name=""/>
        <dsp:cNvSpPr/>
      </dsp:nvSpPr>
      <dsp:spPr>
        <a:xfrm rot="19457599">
          <a:off x="324228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2238288"/>
        <a:ext cx="33911" cy="33911"/>
      </dsp:txXfrm>
    </dsp:sp>
    <dsp:sp modelId="{1D1DAC78-C952-4F09-A5F1-C0D32DD62117}">
      <dsp:nvSpPr>
        <dsp:cNvPr id="0" name=""/>
        <dsp:cNvSpPr/>
      </dsp:nvSpPr>
      <dsp:spPr>
        <a:xfrm>
          <a:off x="3856768" y="1713112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lense_change</a:t>
          </a:r>
          <a:endParaRPr lang="ko-KR" altLang="en-US" sz="1800" kern="1200" dirty="0"/>
        </a:p>
      </dsp:txBody>
      <dsp:txXfrm>
        <a:off x="3876931" y="1733275"/>
        <a:ext cx="1336517" cy="648095"/>
      </dsp:txXfrm>
    </dsp:sp>
    <dsp:sp modelId="{9D80E108-D17E-4221-9A86-8E2E8BFEECF5}">
      <dsp:nvSpPr>
        <dsp:cNvPr id="0" name=""/>
        <dsp:cNvSpPr/>
      </dsp:nvSpPr>
      <dsp:spPr>
        <a:xfrm rot="19457599">
          <a:off x="5169862" y="1849854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1842445"/>
        <a:ext cx="33911" cy="33911"/>
      </dsp:txXfrm>
    </dsp:sp>
    <dsp:sp modelId="{EA9B9AC4-A68D-4940-89DD-B4FD841926BD}">
      <dsp:nvSpPr>
        <dsp:cNvPr id="0" name=""/>
        <dsp:cNvSpPr/>
      </dsp:nvSpPr>
      <dsp:spPr>
        <a:xfrm>
          <a:off x="5784348" y="1317269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full_frame</a:t>
          </a:r>
          <a:endParaRPr lang="ko-KR" altLang="en-US" sz="1800" kern="1200" dirty="0"/>
        </a:p>
      </dsp:txBody>
      <dsp:txXfrm>
        <a:off x="5804511" y="1337432"/>
        <a:ext cx="1336517" cy="648095"/>
      </dsp:txXfrm>
    </dsp:sp>
    <dsp:sp modelId="{20317C1A-6D4C-4D99-829A-564A884E4103}">
      <dsp:nvSpPr>
        <dsp:cNvPr id="0" name=""/>
        <dsp:cNvSpPr/>
      </dsp:nvSpPr>
      <dsp:spPr>
        <a:xfrm rot="2142401">
          <a:off x="516986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2238288"/>
        <a:ext cx="33911" cy="33911"/>
      </dsp:txXfrm>
    </dsp:sp>
    <dsp:sp modelId="{1918E89E-A0B2-4333-B5CA-11DBC40AD3A8}">
      <dsp:nvSpPr>
        <dsp:cNvPr id="0" name=""/>
        <dsp:cNvSpPr/>
      </dsp:nvSpPr>
      <dsp:spPr>
        <a:xfrm>
          <a:off x="5784348" y="210895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APS-C</a:t>
          </a:r>
          <a:endParaRPr lang="ko-KR" altLang="en-US" sz="1800" kern="1200" dirty="0"/>
        </a:p>
      </dsp:txBody>
      <dsp:txXfrm>
        <a:off x="5804511" y="2129117"/>
        <a:ext cx="1336517" cy="648095"/>
      </dsp:txXfrm>
    </dsp:sp>
    <dsp:sp modelId="{F883759B-C4F7-42C9-9188-E0C2A441A6AC}">
      <dsp:nvSpPr>
        <dsp:cNvPr id="0" name=""/>
        <dsp:cNvSpPr/>
      </dsp:nvSpPr>
      <dsp:spPr>
        <a:xfrm rot="2142401">
          <a:off x="3242282" y="2641539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2634130"/>
        <a:ext cx="33911" cy="33911"/>
      </dsp:txXfrm>
    </dsp:sp>
    <dsp:sp modelId="{ACBEFF91-D00F-4D85-AAF5-EE3E86D96119}">
      <dsp:nvSpPr>
        <dsp:cNvPr id="0" name=""/>
        <dsp:cNvSpPr/>
      </dsp:nvSpPr>
      <dsp:spPr>
        <a:xfrm>
          <a:off x="3856768" y="250479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compact</a:t>
          </a:r>
          <a:endParaRPr lang="ko-KR" altLang="en-US" sz="1800" kern="1200" dirty="0"/>
        </a:p>
      </dsp:txBody>
      <dsp:txXfrm>
        <a:off x="3876931" y="2524959"/>
        <a:ext cx="1336517" cy="648095"/>
      </dsp:txXfrm>
    </dsp:sp>
    <dsp:sp modelId="{89D4B5CB-31FE-4FD6-90E5-D28E4119AADC}">
      <dsp:nvSpPr>
        <dsp:cNvPr id="0" name=""/>
        <dsp:cNvSpPr/>
      </dsp:nvSpPr>
      <dsp:spPr>
        <a:xfrm rot="13613">
          <a:off x="1378104" y="4025896"/>
          <a:ext cx="551085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551085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39870" y="4021666"/>
        <a:ext cx="27554" cy="27554"/>
      </dsp:txXfrm>
    </dsp:sp>
    <dsp:sp modelId="{ABE8A838-3B79-42CA-8198-0A0CBE4ADD16}">
      <dsp:nvSpPr>
        <dsp:cNvPr id="0" name=""/>
        <dsp:cNvSpPr/>
      </dsp:nvSpPr>
      <dsp:spPr>
        <a:xfrm>
          <a:off x="1929188" y="369232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video</a:t>
          </a:r>
          <a:endParaRPr lang="ko-KR" altLang="en-US" sz="1800" kern="1200" dirty="0"/>
        </a:p>
      </dsp:txBody>
      <dsp:txXfrm>
        <a:off x="1949351" y="3712487"/>
        <a:ext cx="1336517" cy="648095"/>
      </dsp:txXfrm>
    </dsp:sp>
    <dsp:sp modelId="{B2B239F0-C056-486D-A1DE-CA1808196C55}">
      <dsp:nvSpPr>
        <dsp:cNvPr id="0" name=""/>
        <dsp:cNvSpPr/>
      </dsp:nvSpPr>
      <dsp:spPr>
        <a:xfrm rot="19457599">
          <a:off x="3242282" y="382906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3821657"/>
        <a:ext cx="33911" cy="33911"/>
      </dsp:txXfrm>
    </dsp:sp>
    <dsp:sp modelId="{D80E5B55-728D-4407-8963-3D17CB43F5D6}">
      <dsp:nvSpPr>
        <dsp:cNvPr id="0" name=""/>
        <dsp:cNvSpPr/>
      </dsp:nvSpPr>
      <dsp:spPr>
        <a:xfrm>
          <a:off x="3856768" y="3296481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cinema</a:t>
          </a:r>
          <a:endParaRPr lang="ko-KR" altLang="en-US" sz="1800" kern="1200" dirty="0"/>
        </a:p>
      </dsp:txBody>
      <dsp:txXfrm>
        <a:off x="3876931" y="3316644"/>
        <a:ext cx="1336517" cy="648095"/>
      </dsp:txXfrm>
    </dsp:sp>
    <dsp:sp modelId="{7C95F702-02B6-4EEF-8FE9-59F85A6C4C62}">
      <dsp:nvSpPr>
        <dsp:cNvPr id="0" name=""/>
        <dsp:cNvSpPr/>
      </dsp:nvSpPr>
      <dsp:spPr>
        <a:xfrm rot="2142401">
          <a:off x="324228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4217500"/>
        <a:ext cx="33911" cy="33911"/>
      </dsp:txXfrm>
    </dsp:sp>
    <dsp:sp modelId="{4909F5F5-EF3D-4D11-AD5D-D444278D3DE8}">
      <dsp:nvSpPr>
        <dsp:cNvPr id="0" name=""/>
        <dsp:cNvSpPr/>
      </dsp:nvSpPr>
      <dsp:spPr>
        <a:xfrm>
          <a:off x="3856768" y="408816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camcorder</a:t>
          </a:r>
          <a:endParaRPr lang="ko-KR" altLang="en-US" sz="1800" kern="1200" dirty="0"/>
        </a:p>
      </dsp:txBody>
      <dsp:txXfrm>
        <a:off x="3876931" y="4108329"/>
        <a:ext cx="1336517" cy="648095"/>
      </dsp:txXfrm>
    </dsp:sp>
    <dsp:sp modelId="{13A4B719-6B21-4D1E-AB98-FB0FD4EACF0A}">
      <dsp:nvSpPr>
        <dsp:cNvPr id="0" name=""/>
        <dsp:cNvSpPr/>
      </dsp:nvSpPr>
      <dsp:spPr>
        <a:xfrm rot="19457599">
          <a:off x="516986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4217500"/>
        <a:ext cx="33911" cy="33911"/>
      </dsp:txXfrm>
    </dsp:sp>
    <dsp:sp modelId="{5F93E218-A325-48F4-86EF-B6A8C2EC7916}">
      <dsp:nvSpPr>
        <dsp:cNvPr id="0" name=""/>
        <dsp:cNvSpPr/>
      </dsp:nvSpPr>
      <dsp:spPr>
        <a:xfrm>
          <a:off x="5784348" y="369232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4k_handy</a:t>
          </a:r>
          <a:endParaRPr lang="ko-KR" altLang="en-US" sz="1800" kern="1200" dirty="0"/>
        </a:p>
      </dsp:txBody>
      <dsp:txXfrm>
        <a:off x="5804511" y="3712487"/>
        <a:ext cx="1336517" cy="648095"/>
      </dsp:txXfrm>
    </dsp:sp>
    <dsp:sp modelId="{90054DE2-E779-43DB-9A06-9DC252B6F18D}">
      <dsp:nvSpPr>
        <dsp:cNvPr id="0" name=""/>
        <dsp:cNvSpPr/>
      </dsp:nvSpPr>
      <dsp:spPr>
        <a:xfrm rot="2142401">
          <a:off x="5169862" y="4620751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4613342"/>
        <a:ext cx="33911" cy="33911"/>
      </dsp:txXfrm>
    </dsp:sp>
    <dsp:sp modelId="{69DC1B42-81DC-47C6-9D6A-715B1A43EC3E}">
      <dsp:nvSpPr>
        <dsp:cNvPr id="0" name=""/>
        <dsp:cNvSpPr/>
      </dsp:nvSpPr>
      <dsp:spPr>
        <a:xfrm>
          <a:off x="5784348" y="4484008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4k_handheld</a:t>
          </a:r>
          <a:endParaRPr lang="ko-KR" altLang="en-US" sz="1800" kern="1200" dirty="0"/>
        </a:p>
      </dsp:txBody>
      <dsp:txXfrm>
        <a:off x="5804511" y="4504171"/>
        <a:ext cx="1336517" cy="648095"/>
      </dsp:txXfrm>
    </dsp:sp>
    <dsp:sp modelId="{B1196E12-6C37-477D-BA16-458792268172}">
      <dsp:nvSpPr>
        <dsp:cNvPr id="0" name=""/>
        <dsp:cNvSpPr/>
      </dsp:nvSpPr>
      <dsp:spPr>
        <a:xfrm rot="4313123">
          <a:off x="794240" y="4830120"/>
          <a:ext cx="1694622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94622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99186" y="4797302"/>
        <a:ext cx="84731" cy="84731"/>
      </dsp:txXfrm>
    </dsp:sp>
    <dsp:sp modelId="{5A9848BE-EC8D-4817-87D9-A37F460428CD}">
      <dsp:nvSpPr>
        <dsp:cNvPr id="0" name=""/>
        <dsp:cNvSpPr/>
      </dsp:nvSpPr>
      <dsp:spPr>
        <a:xfrm>
          <a:off x="1904997" y="5300772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productList</a:t>
          </a:r>
          <a:endParaRPr lang="ko-KR" altLang="en-US" sz="1800" kern="1200" dirty="0"/>
        </a:p>
      </dsp:txBody>
      <dsp:txXfrm>
        <a:off x="1925160" y="5320935"/>
        <a:ext cx="1336517" cy="64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4937" y="3768281"/>
            <a:ext cx="11118127" cy="315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클론 코딩 과제</a:t>
            </a:r>
            <a:br>
              <a:rPr lang="ko-KR" altLang="en-US" sz="96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HTML, CSS, 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박진수    박재한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459547" y="2437922"/>
            <a:ext cx="11368907" cy="827020"/>
            <a:chOff x="0" y="0"/>
            <a:chExt cx="3626584" cy="263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584" cy="263812"/>
            </a:xfrm>
            <a:custGeom>
              <a:avLst/>
              <a:gdLst/>
              <a:ahLst/>
              <a:cxnLst/>
              <a:rect l="l" t="t" r="r" b="b"/>
              <a:pathLst>
                <a:path w="3626584" h="263812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351"/>
                </a:lnSpc>
              </a:pPr>
              <a:r>
                <a:rPr lang="en-US" sz="1599" spc="134" dirty="0" err="1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abcd</a:t>
              </a:r>
              <a:endParaRPr lang="en-US" sz="1599" spc="134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스크린샷, 카메라, 미디어이(가) 표시된 사진&#10;&#10;자동 생성된 설명">
            <a:extLst>
              <a:ext uri="{FF2B5EF4-FFF2-40B4-BE49-F238E27FC236}">
                <a16:creationId xmlns:a16="http://schemas.microsoft.com/office/drawing/2014/main" id="{A96922F2-1410-086C-76F1-489EBC7E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4" y="5600700"/>
            <a:ext cx="10806483" cy="3467210"/>
          </a:xfrm>
          <a:prstGeom prst="rect">
            <a:avLst/>
          </a:prstGeom>
        </p:spPr>
      </p:pic>
      <p:pic>
        <p:nvPicPr>
          <p:cNvPr id="19" name="그림 1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0AFF67B7-CFF3-40E3-0194-26A9D801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9799C9-F9AC-2FB9-8BB8-950036596403}"/>
              </a:ext>
            </a:extLst>
          </p:cNvPr>
          <p:cNvSpPr/>
          <p:nvPr/>
        </p:nvSpPr>
        <p:spPr>
          <a:xfrm>
            <a:off x="4038600" y="6286500"/>
            <a:ext cx="57150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65D335-CCF8-D99E-3BD7-21721D83649F}"/>
              </a:ext>
            </a:extLst>
          </p:cNvPr>
          <p:cNvSpPr/>
          <p:nvPr/>
        </p:nvSpPr>
        <p:spPr>
          <a:xfrm>
            <a:off x="3048000" y="64008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20861-F05D-65E0-BD4B-3FE1F797A195}"/>
              </a:ext>
            </a:extLst>
          </p:cNvPr>
          <p:cNvSpPr/>
          <p:nvPr/>
        </p:nvSpPr>
        <p:spPr>
          <a:xfrm>
            <a:off x="8991599" y="7573805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5222AF9-3F20-6A93-DFD9-68EA789CBD1F}"/>
              </a:ext>
            </a:extLst>
          </p:cNvPr>
          <p:cNvSpPr/>
          <p:nvPr/>
        </p:nvSpPr>
        <p:spPr>
          <a:xfrm>
            <a:off x="2057401" y="7886701"/>
            <a:ext cx="9580485" cy="762000"/>
          </a:xfrm>
          <a:prstGeom prst="roundRect">
            <a:avLst/>
          </a:prstGeom>
          <a:noFill/>
          <a:ln w="5715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08295E-B33C-DC41-7876-BA8FD7911F11}"/>
              </a:ext>
            </a:extLst>
          </p:cNvPr>
          <p:cNvSpPr/>
          <p:nvPr/>
        </p:nvSpPr>
        <p:spPr>
          <a:xfrm>
            <a:off x="11554657" y="803910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EA3C84-ED18-2C38-4A3C-76329B5A7333}"/>
              </a:ext>
            </a:extLst>
          </p:cNvPr>
          <p:cNvSpPr/>
          <p:nvPr/>
        </p:nvSpPr>
        <p:spPr>
          <a:xfrm>
            <a:off x="11586176" y="7591848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228D52A-9FAB-2C91-9B8C-3C8BF9812440}"/>
              </a:ext>
            </a:extLst>
          </p:cNvPr>
          <p:cNvSpPr/>
          <p:nvPr/>
        </p:nvSpPr>
        <p:spPr>
          <a:xfrm>
            <a:off x="457200" y="5676899"/>
            <a:ext cx="815094" cy="51547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D423DD2-5B4E-1192-F5FA-434D0605DB3A}"/>
              </a:ext>
            </a:extLst>
          </p:cNvPr>
          <p:cNvSpPr/>
          <p:nvPr/>
        </p:nvSpPr>
        <p:spPr>
          <a:xfrm>
            <a:off x="6466643" y="5891514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E1490-8B6C-17D8-B397-7FA7D15698A8}"/>
              </a:ext>
            </a:extLst>
          </p:cNvPr>
          <p:cNvSpPr/>
          <p:nvPr/>
        </p:nvSpPr>
        <p:spPr>
          <a:xfrm>
            <a:off x="6172199" y="5939525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A030F-822C-040A-153A-F65C12BB7168}"/>
              </a:ext>
            </a:extLst>
          </p:cNvPr>
          <p:cNvSpPr/>
          <p:nvPr/>
        </p:nvSpPr>
        <p:spPr>
          <a:xfrm>
            <a:off x="4142793" y="3210507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F6CEEB1E-0C30-F15F-BC84-6BB60D23EC26}"/>
              </a:ext>
            </a:extLst>
          </p:cNvPr>
          <p:cNvSpPr txBox="1"/>
          <p:nvPr/>
        </p:nvSpPr>
        <p:spPr>
          <a:xfrm>
            <a:off x="8066965" y="3576845"/>
            <a:ext cx="6715835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교환식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D9BF1B-0AA3-2DB6-90B3-3AD6C42DED4F}"/>
              </a:ext>
            </a:extLst>
          </p:cNvPr>
          <p:cNvSpPr/>
          <p:nvPr/>
        </p:nvSpPr>
        <p:spPr>
          <a:xfrm>
            <a:off x="4191000" y="3210507"/>
            <a:ext cx="1219200" cy="1255004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2ED97C-FBAA-E786-B229-CC80C13C5692}"/>
              </a:ext>
            </a:extLst>
          </p:cNvPr>
          <p:cNvSpPr txBox="1"/>
          <p:nvPr/>
        </p:nvSpPr>
        <p:spPr>
          <a:xfrm>
            <a:off x="12562519" y="6467368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E16024D-365C-991F-A407-C751943ADFB5}"/>
              </a:ext>
            </a:extLst>
          </p:cNvPr>
          <p:cNvSpPr txBox="1"/>
          <p:nvPr/>
        </p:nvSpPr>
        <p:spPr>
          <a:xfrm>
            <a:off x="12898096" y="8105669"/>
            <a:ext cx="4495553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메뉴는 카테고리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하위에 있는 게 아니지만 설명을 위해서 여기에 표현하였음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전체보기가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CF4D2F-96B9-DCD0-FBED-4B4B06D3BBC1}"/>
              </a:ext>
            </a:extLst>
          </p:cNvPr>
          <p:cNvSpPr/>
          <p:nvPr/>
        </p:nvSpPr>
        <p:spPr>
          <a:xfrm>
            <a:off x="1295400" y="5494212"/>
            <a:ext cx="11125200" cy="282427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11642AD-D8D5-2119-0CC9-37EB1116FF89}"/>
              </a:ext>
            </a:extLst>
          </p:cNvPr>
          <p:cNvSpPr txBox="1"/>
          <p:nvPr/>
        </p:nvSpPr>
        <p:spPr>
          <a:xfrm>
            <a:off x="12562517" y="7544592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3987D0C2-6648-D0D8-46BE-7281882A6547}"/>
              </a:ext>
            </a:extLst>
          </p:cNvPr>
          <p:cNvSpPr txBox="1"/>
          <p:nvPr/>
        </p:nvSpPr>
        <p:spPr>
          <a:xfrm>
            <a:off x="12547946" y="5939525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10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2" name="그림 1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56FFCE6A-5322-0484-5CEF-8636389B6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25B4D0-C5AE-F298-805C-3B95881DDF23}"/>
              </a:ext>
            </a:extLst>
          </p:cNvPr>
          <p:cNvSpPr/>
          <p:nvPr/>
        </p:nvSpPr>
        <p:spPr>
          <a:xfrm>
            <a:off x="5366048" y="3202696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99B6F-2C04-324A-DA8A-4F5A47A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54" y="5963559"/>
            <a:ext cx="9645271" cy="33814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3B3DE-E923-41EB-7D86-15357280191F}"/>
              </a:ext>
            </a:extLst>
          </p:cNvPr>
          <p:cNvSpPr/>
          <p:nvPr/>
        </p:nvSpPr>
        <p:spPr>
          <a:xfrm>
            <a:off x="3962400" y="6776348"/>
            <a:ext cx="40386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27DDBC-AADA-D608-08AC-56F36AC4700D}"/>
              </a:ext>
            </a:extLst>
          </p:cNvPr>
          <p:cNvSpPr/>
          <p:nvPr/>
        </p:nvSpPr>
        <p:spPr>
          <a:xfrm>
            <a:off x="2895600" y="689064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F62A5A-0609-4136-5286-EC2A6FD9A852}"/>
              </a:ext>
            </a:extLst>
          </p:cNvPr>
          <p:cNvSpPr/>
          <p:nvPr/>
        </p:nvSpPr>
        <p:spPr>
          <a:xfrm>
            <a:off x="8153399" y="8063653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6C6471-BC57-B5AB-E9BA-C89111A0444C}"/>
              </a:ext>
            </a:extLst>
          </p:cNvPr>
          <p:cNvSpPr/>
          <p:nvPr/>
        </p:nvSpPr>
        <p:spPr>
          <a:xfrm>
            <a:off x="10747976" y="8081696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268C7B-3A63-D5D6-3898-CE3D93786CC7}"/>
              </a:ext>
            </a:extLst>
          </p:cNvPr>
          <p:cNvSpPr/>
          <p:nvPr/>
        </p:nvSpPr>
        <p:spPr>
          <a:xfrm>
            <a:off x="5628443" y="6381362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46E4C-5E55-69C5-315A-ECE89DB10F32}"/>
              </a:ext>
            </a:extLst>
          </p:cNvPr>
          <p:cNvSpPr/>
          <p:nvPr/>
        </p:nvSpPr>
        <p:spPr>
          <a:xfrm>
            <a:off x="5333999" y="6429373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135A18F-846C-3276-F4D4-6D48A91C1922}"/>
              </a:ext>
            </a:extLst>
          </p:cNvPr>
          <p:cNvSpPr txBox="1"/>
          <p:nvPr/>
        </p:nvSpPr>
        <p:spPr>
          <a:xfrm>
            <a:off x="11648118" y="6942613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8AC55F3C-53EF-EED8-4786-78D1B45437A8}"/>
              </a:ext>
            </a:extLst>
          </p:cNvPr>
          <p:cNvSpPr txBox="1"/>
          <p:nvPr/>
        </p:nvSpPr>
        <p:spPr>
          <a:xfrm>
            <a:off x="11648116" y="8019837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D13940-473D-0BB9-92C4-DB32BA1B5B84}"/>
              </a:ext>
            </a:extLst>
          </p:cNvPr>
          <p:cNvSpPr txBox="1"/>
          <p:nvPr/>
        </p:nvSpPr>
        <p:spPr>
          <a:xfrm>
            <a:off x="11633545" y="6414770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AEEAB9B-8FB6-0467-7065-36A7B7E60730}"/>
              </a:ext>
            </a:extLst>
          </p:cNvPr>
          <p:cNvSpPr txBox="1"/>
          <p:nvPr/>
        </p:nvSpPr>
        <p:spPr>
          <a:xfrm>
            <a:off x="8066965" y="3576845"/>
            <a:ext cx="5725235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카메라는 하위 목록이 없어 탭 메뉴가 활성화 되지 않음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00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5" name="그림 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834A7924-BAB0-6B2F-9C3E-BA659495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9552"/>
            <a:ext cx="1609950" cy="99073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7D263D86-600C-48D9-3453-1537E3D8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676710"/>
            <a:ext cx="4124901" cy="933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C4B29A-D3FB-FCDA-5B64-777A23CB0F74}"/>
              </a:ext>
            </a:extLst>
          </p:cNvPr>
          <p:cNvSpPr/>
          <p:nvPr/>
        </p:nvSpPr>
        <p:spPr>
          <a:xfrm>
            <a:off x="1143000" y="4533686"/>
            <a:ext cx="12039600" cy="121941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4B770-3B18-7F58-DCC1-00B01D13984E}"/>
              </a:ext>
            </a:extLst>
          </p:cNvPr>
          <p:cNvSpPr/>
          <p:nvPr/>
        </p:nvSpPr>
        <p:spPr>
          <a:xfrm>
            <a:off x="13030200" y="491479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DA444-B11F-F38E-BBD5-0B8752FBDC78}"/>
              </a:ext>
            </a:extLst>
          </p:cNvPr>
          <p:cNvSpPr/>
          <p:nvPr/>
        </p:nvSpPr>
        <p:spPr>
          <a:xfrm>
            <a:off x="9097296" y="4838700"/>
            <a:ext cx="8382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74BDB-6976-9236-CDB9-93EE902F2839}"/>
              </a:ext>
            </a:extLst>
          </p:cNvPr>
          <p:cNvSpPr/>
          <p:nvPr/>
        </p:nvSpPr>
        <p:spPr>
          <a:xfrm>
            <a:off x="9234843" y="537199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12E974-3EA3-EE12-A4F4-0245DF534582}"/>
              </a:ext>
            </a:extLst>
          </p:cNvPr>
          <p:cNvSpPr/>
          <p:nvPr/>
        </p:nvSpPr>
        <p:spPr>
          <a:xfrm>
            <a:off x="10154264" y="4838700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7A180A-2B68-7243-471F-9BE760270794}"/>
              </a:ext>
            </a:extLst>
          </p:cNvPr>
          <p:cNvSpPr/>
          <p:nvPr/>
        </p:nvSpPr>
        <p:spPr>
          <a:xfrm>
            <a:off x="11566289" y="4838592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77647-1C09-A0BC-626A-9B575AD072C5}"/>
              </a:ext>
            </a:extLst>
          </p:cNvPr>
          <p:cNvSpPr/>
          <p:nvPr/>
        </p:nvSpPr>
        <p:spPr>
          <a:xfrm>
            <a:off x="10441670" y="536803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0EBFF6-006A-D858-73C9-A91FB48F586D}"/>
              </a:ext>
            </a:extLst>
          </p:cNvPr>
          <p:cNvSpPr/>
          <p:nvPr/>
        </p:nvSpPr>
        <p:spPr>
          <a:xfrm>
            <a:off x="11853695" y="537551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D05E77-6554-D534-F327-B7E083079F85}"/>
              </a:ext>
            </a:extLst>
          </p:cNvPr>
          <p:cNvSpPr/>
          <p:nvPr/>
        </p:nvSpPr>
        <p:spPr>
          <a:xfrm>
            <a:off x="8963145" y="4674157"/>
            <a:ext cx="3924755" cy="121941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979D7D-6715-8131-5058-14AB15CB6B75}"/>
              </a:ext>
            </a:extLst>
          </p:cNvPr>
          <p:cNvSpPr/>
          <p:nvPr/>
        </p:nvSpPr>
        <p:spPr>
          <a:xfrm>
            <a:off x="8452785" y="5097951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CCA866-4BD6-4841-3EA6-1ED504E0B80E}"/>
              </a:ext>
            </a:extLst>
          </p:cNvPr>
          <p:cNvSpPr/>
          <p:nvPr/>
        </p:nvSpPr>
        <p:spPr>
          <a:xfrm>
            <a:off x="1371600" y="4789702"/>
            <a:ext cx="1295400" cy="707379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E4D5C-64B7-7A46-0719-826EDD6CBCCF}"/>
              </a:ext>
            </a:extLst>
          </p:cNvPr>
          <p:cNvSpPr/>
          <p:nvPr/>
        </p:nvSpPr>
        <p:spPr>
          <a:xfrm>
            <a:off x="2592400" y="4981359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1A7F70-C797-449C-0AC9-8D1C61B2BBEC}"/>
              </a:ext>
            </a:extLst>
          </p:cNvPr>
          <p:cNvSpPr/>
          <p:nvPr/>
        </p:nvSpPr>
        <p:spPr>
          <a:xfrm>
            <a:off x="1580264" y="5351963"/>
            <a:ext cx="484016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0F0959-2AF4-8F7E-0267-54913FAB04D9}"/>
              </a:ext>
            </a:extLst>
          </p:cNvPr>
          <p:cNvSpPr/>
          <p:nvPr/>
        </p:nvSpPr>
        <p:spPr>
          <a:xfrm>
            <a:off x="1541949" y="4914792"/>
            <a:ext cx="679543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67C1D-21E6-5B55-E6E8-3F9908C46C1D}"/>
              </a:ext>
            </a:extLst>
          </p:cNvPr>
          <p:cNvSpPr/>
          <p:nvPr/>
        </p:nvSpPr>
        <p:spPr>
          <a:xfrm>
            <a:off x="2269300" y="4907309"/>
            <a:ext cx="228600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223EB2-F71A-638E-F1D9-CDC6D2A2E769}"/>
              </a:ext>
            </a:extLst>
          </p:cNvPr>
          <p:cNvSpPr/>
          <p:nvPr/>
        </p:nvSpPr>
        <p:spPr>
          <a:xfrm>
            <a:off x="2286000" y="5351963"/>
            <a:ext cx="480925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E3C1397-39BD-8E0C-BC99-41C1C49AD6C1}"/>
              </a:ext>
            </a:extLst>
          </p:cNvPr>
          <p:cNvSpPr txBox="1"/>
          <p:nvPr/>
        </p:nvSpPr>
        <p:spPr>
          <a:xfrm>
            <a:off x="1491454" y="6113100"/>
            <a:ext cx="2286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개수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count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감싸는 형태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F773BC5-7FBD-79BD-26E9-A2B967D6952F}"/>
              </a:ext>
            </a:extLst>
          </p:cNvPr>
          <p:cNvSpPr txBox="1"/>
          <p:nvPr/>
        </p:nvSpPr>
        <p:spPr>
          <a:xfrm>
            <a:off x="9866856" y="6055452"/>
            <a:ext cx="339194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높은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낮은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최신순이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386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8404D1E-34EC-58F3-0284-52F90638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01521"/>
            <a:ext cx="11755140" cy="76836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98B60D-142E-935B-1342-B599330CD170}"/>
              </a:ext>
            </a:extLst>
          </p:cNvPr>
          <p:cNvSpPr/>
          <p:nvPr/>
        </p:nvSpPr>
        <p:spPr>
          <a:xfrm>
            <a:off x="2971800" y="2063450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B7BE40-B0AB-6F6A-96FD-2E213A43518F}"/>
              </a:ext>
            </a:extLst>
          </p:cNvPr>
          <p:cNvSpPr/>
          <p:nvPr/>
        </p:nvSpPr>
        <p:spPr>
          <a:xfrm>
            <a:off x="2572991" y="2111690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E2F9D2-E531-14BC-4512-300059F466D7}"/>
              </a:ext>
            </a:extLst>
          </p:cNvPr>
          <p:cNvSpPr/>
          <p:nvPr/>
        </p:nvSpPr>
        <p:spPr>
          <a:xfrm>
            <a:off x="2057400" y="1977099"/>
            <a:ext cx="13563600" cy="789682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2AE10F-4F53-3246-6C2E-9C5B2F88B6E2}"/>
              </a:ext>
            </a:extLst>
          </p:cNvPr>
          <p:cNvSpPr/>
          <p:nvPr/>
        </p:nvSpPr>
        <p:spPr>
          <a:xfrm>
            <a:off x="14687780" y="1714500"/>
            <a:ext cx="1771420" cy="69790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FC8A3-0ADE-0775-5F42-C9A4527F393D}"/>
              </a:ext>
            </a:extLst>
          </p:cNvPr>
          <p:cNvSpPr/>
          <p:nvPr/>
        </p:nvSpPr>
        <p:spPr>
          <a:xfrm>
            <a:off x="3152890" y="2558721"/>
            <a:ext cx="2409710" cy="212376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78CB1-08DF-6F3F-DF1E-B833E9572C10}"/>
              </a:ext>
            </a:extLst>
          </p:cNvPr>
          <p:cNvSpPr/>
          <p:nvPr/>
        </p:nvSpPr>
        <p:spPr>
          <a:xfrm>
            <a:off x="5195449" y="25587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32C4D9-D75C-FF08-3F34-E8F2A4849D6D}"/>
              </a:ext>
            </a:extLst>
          </p:cNvPr>
          <p:cNvSpPr/>
          <p:nvPr/>
        </p:nvSpPr>
        <p:spPr>
          <a:xfrm>
            <a:off x="5867400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D6291-219C-4324-9731-1E1B7C6A6952}"/>
              </a:ext>
            </a:extLst>
          </p:cNvPr>
          <p:cNvSpPr/>
          <p:nvPr/>
        </p:nvSpPr>
        <p:spPr>
          <a:xfrm>
            <a:off x="6954434" y="200444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E6BD0D-54EC-6312-882C-BE9F1AE07AF1}"/>
              </a:ext>
            </a:extLst>
          </p:cNvPr>
          <p:cNvSpPr/>
          <p:nvPr/>
        </p:nvSpPr>
        <p:spPr>
          <a:xfrm>
            <a:off x="88202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A943A-E3D6-8028-1967-3FD210580E03}"/>
              </a:ext>
            </a:extLst>
          </p:cNvPr>
          <p:cNvSpPr/>
          <p:nvPr/>
        </p:nvSpPr>
        <p:spPr>
          <a:xfrm>
            <a:off x="9938431" y="1973613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078309-4433-85B5-0248-C3D66CBAAB95}"/>
              </a:ext>
            </a:extLst>
          </p:cNvPr>
          <p:cNvSpPr/>
          <p:nvPr/>
        </p:nvSpPr>
        <p:spPr>
          <a:xfrm>
            <a:off x="117158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F2AAEB-100D-49EF-1745-9828C2F7193B}"/>
              </a:ext>
            </a:extLst>
          </p:cNvPr>
          <p:cNvSpPr/>
          <p:nvPr/>
        </p:nvSpPr>
        <p:spPr>
          <a:xfrm>
            <a:off x="12819001" y="1985636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11FDD-35CE-7826-B7AE-BA4D2A5A0167}"/>
              </a:ext>
            </a:extLst>
          </p:cNvPr>
          <p:cNvSpPr/>
          <p:nvPr/>
        </p:nvSpPr>
        <p:spPr>
          <a:xfrm>
            <a:off x="2971800" y="5967176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3811E9-C6E1-7B77-DDC0-8DE65CDCFB22}"/>
              </a:ext>
            </a:extLst>
          </p:cNvPr>
          <p:cNvSpPr/>
          <p:nvPr/>
        </p:nvSpPr>
        <p:spPr>
          <a:xfrm>
            <a:off x="2596522" y="6068839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4BE984-F935-A8D5-C25F-6CCE9F334BC7}"/>
              </a:ext>
            </a:extLst>
          </p:cNvPr>
          <p:cNvSpPr/>
          <p:nvPr/>
        </p:nvSpPr>
        <p:spPr>
          <a:xfrm>
            <a:off x="5867400" y="59485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87986-60CB-56E3-FF04-E389C226E556}"/>
              </a:ext>
            </a:extLst>
          </p:cNvPr>
          <p:cNvSpPr/>
          <p:nvPr/>
        </p:nvSpPr>
        <p:spPr>
          <a:xfrm>
            <a:off x="8306812" y="603480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F4C1EDC-A30E-DB6E-1031-2295E27155EC}"/>
              </a:ext>
            </a:extLst>
          </p:cNvPr>
          <p:cNvSpPr txBox="1"/>
          <p:nvPr/>
        </p:nvSpPr>
        <p:spPr>
          <a:xfrm>
            <a:off x="15920078" y="2603880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94CF66F-11D2-F645-DC68-631EE2ABA8E1}"/>
              </a:ext>
            </a:extLst>
          </p:cNvPr>
          <p:cNvSpPr txBox="1"/>
          <p:nvPr/>
        </p:nvSpPr>
        <p:spPr>
          <a:xfrm>
            <a:off x="295756" y="2738295"/>
            <a:ext cx="2447330" cy="1439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어디를 클릭해도 상세 페이지로 가는 링크가 적용 되도록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대신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태그를 사용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336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B5129C50-28C9-935A-2E06-4CE49A74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57500"/>
            <a:ext cx="4578702" cy="6134100"/>
          </a:xfrm>
          <a:prstGeom prst="rect">
            <a:avLst/>
          </a:prstGeom>
        </p:spPr>
      </p:pic>
      <p:pic>
        <p:nvPicPr>
          <p:cNvPr id="5" name="그림 4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5D610438-2AD3-E84F-F4E3-2679A972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876424"/>
            <a:ext cx="4724400" cy="6234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E05FD3-D071-2A87-A86C-EA7AA142F09A}"/>
              </a:ext>
            </a:extLst>
          </p:cNvPr>
          <p:cNvSpPr/>
          <p:nvPr/>
        </p:nvSpPr>
        <p:spPr>
          <a:xfrm>
            <a:off x="1371600" y="2857500"/>
            <a:ext cx="5181600" cy="61341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CDF1CE-1E24-EC29-E2D1-6AEE03341B1D}"/>
              </a:ext>
            </a:extLst>
          </p:cNvPr>
          <p:cNvSpPr/>
          <p:nvPr/>
        </p:nvSpPr>
        <p:spPr>
          <a:xfrm>
            <a:off x="1140439" y="2617517"/>
            <a:ext cx="688362" cy="72880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7C360-93EB-FB7B-AAA9-514C032B74AE}"/>
              </a:ext>
            </a:extLst>
          </p:cNvPr>
          <p:cNvSpPr/>
          <p:nvPr/>
        </p:nvSpPr>
        <p:spPr>
          <a:xfrm>
            <a:off x="2242461" y="3352771"/>
            <a:ext cx="3320139" cy="30861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8F080C-1B02-6B08-F56B-20F9BEB2F7A9}"/>
              </a:ext>
            </a:extLst>
          </p:cNvPr>
          <p:cNvSpPr/>
          <p:nvPr/>
        </p:nvSpPr>
        <p:spPr>
          <a:xfrm>
            <a:off x="3557611" y="3105106"/>
            <a:ext cx="809577" cy="4953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523203-2287-77FB-F583-3B094841B13C}"/>
              </a:ext>
            </a:extLst>
          </p:cNvPr>
          <p:cNvSpPr/>
          <p:nvPr/>
        </p:nvSpPr>
        <p:spPr>
          <a:xfrm>
            <a:off x="1828801" y="6969692"/>
            <a:ext cx="762000" cy="383608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E28A4A-1127-4739-757E-85CEE930B91A}"/>
              </a:ext>
            </a:extLst>
          </p:cNvPr>
          <p:cNvSpPr/>
          <p:nvPr/>
        </p:nvSpPr>
        <p:spPr>
          <a:xfrm>
            <a:off x="2656116" y="7020507"/>
            <a:ext cx="480989" cy="266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090DB9-DB9F-72EF-297F-8D3B64A79EF4}"/>
              </a:ext>
            </a:extLst>
          </p:cNvPr>
          <p:cNvSpPr/>
          <p:nvPr/>
        </p:nvSpPr>
        <p:spPr>
          <a:xfrm>
            <a:off x="1981200" y="7425340"/>
            <a:ext cx="838199" cy="207375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4C1974-DFEA-A5D3-D1C0-D57861332245}"/>
              </a:ext>
            </a:extLst>
          </p:cNvPr>
          <p:cNvSpPr/>
          <p:nvPr/>
        </p:nvSpPr>
        <p:spPr>
          <a:xfrm>
            <a:off x="2895600" y="7391372"/>
            <a:ext cx="4809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01C210-E544-E89B-F264-0492484C0444}"/>
              </a:ext>
            </a:extLst>
          </p:cNvPr>
          <p:cNvSpPr/>
          <p:nvPr/>
        </p:nvSpPr>
        <p:spPr>
          <a:xfrm>
            <a:off x="1981200" y="7676763"/>
            <a:ext cx="609601" cy="20733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D4A95C-63C7-B748-051A-C0A6630ACEC0}"/>
              </a:ext>
            </a:extLst>
          </p:cNvPr>
          <p:cNvSpPr/>
          <p:nvPr/>
        </p:nvSpPr>
        <p:spPr>
          <a:xfrm>
            <a:off x="2643211" y="7658100"/>
            <a:ext cx="2523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69312F-54AD-D903-E9AB-A5EBC1089DA7}"/>
              </a:ext>
            </a:extLst>
          </p:cNvPr>
          <p:cNvSpPr/>
          <p:nvPr/>
        </p:nvSpPr>
        <p:spPr>
          <a:xfrm>
            <a:off x="1981200" y="8182169"/>
            <a:ext cx="914400" cy="20733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79B5AF-900E-D73D-6E2C-CA623E29A258}"/>
              </a:ext>
            </a:extLst>
          </p:cNvPr>
          <p:cNvSpPr/>
          <p:nvPr/>
        </p:nvSpPr>
        <p:spPr>
          <a:xfrm>
            <a:off x="2962469" y="8152624"/>
            <a:ext cx="595142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4" name="그림 33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8F2E02C0-023C-2D62-D6BA-9809797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02" y="2913756"/>
            <a:ext cx="4694298" cy="628896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21C04AD-440E-C240-400D-0AF0B23B3D53}"/>
              </a:ext>
            </a:extLst>
          </p:cNvPr>
          <p:cNvSpPr/>
          <p:nvPr/>
        </p:nvSpPr>
        <p:spPr>
          <a:xfrm>
            <a:off x="8281562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11BB1F-FCCB-5633-8EF7-82264ACED31E}"/>
              </a:ext>
            </a:extLst>
          </p:cNvPr>
          <p:cNvSpPr/>
          <p:nvPr/>
        </p:nvSpPr>
        <p:spPr>
          <a:xfrm>
            <a:off x="13018081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04EBD8-D3F0-BF29-347C-CAF5EC48E634}"/>
              </a:ext>
            </a:extLst>
          </p:cNvPr>
          <p:cNvSpPr/>
          <p:nvPr/>
        </p:nvSpPr>
        <p:spPr>
          <a:xfrm>
            <a:off x="7672839" y="7131044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7FD455-194E-A152-8E1A-F66273B8F393}"/>
              </a:ext>
            </a:extLst>
          </p:cNvPr>
          <p:cNvSpPr/>
          <p:nvPr/>
        </p:nvSpPr>
        <p:spPr>
          <a:xfrm>
            <a:off x="12534124" y="7128589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08867EB0-2444-505B-3DB5-5A6B28EEC77D}"/>
              </a:ext>
            </a:extLst>
          </p:cNvPr>
          <p:cNvSpPr txBox="1"/>
          <p:nvPr/>
        </p:nvSpPr>
        <p:spPr>
          <a:xfrm>
            <a:off x="9791700" y="2327048"/>
            <a:ext cx="49530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5085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530791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880546" y="2400301"/>
            <a:ext cx="7162800" cy="596550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352800" y="8011955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210800" y="2400300"/>
            <a:ext cx="5029200" cy="5943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668000" y="801064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864643" y="8735854"/>
            <a:ext cx="4114800" cy="10750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드래그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1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896600" y="8943340"/>
            <a:ext cx="41148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705100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619500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72071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67300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78791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95930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7017695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8575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95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457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891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98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4389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222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575745" y="2160746"/>
            <a:ext cx="12831707" cy="64117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937446" y="3331579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980611" y="5691545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984889" y="6181366"/>
            <a:ext cx="1046470" cy="1964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79356" y="6453975"/>
            <a:ext cx="864644" cy="1373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8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79512" y="6431797"/>
            <a:ext cx="1064331" cy="196409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2DE307B-2133-B5A6-4D07-C487957D5BD8}"/>
              </a:ext>
            </a:extLst>
          </p:cNvPr>
          <p:cNvGrpSpPr/>
          <p:nvPr/>
        </p:nvGrpSpPr>
        <p:grpSpPr>
          <a:xfrm>
            <a:off x="3581400" y="2339981"/>
            <a:ext cx="11125200" cy="5557348"/>
            <a:chOff x="2133600" y="3091351"/>
            <a:chExt cx="11125200" cy="55573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583" y="3848100"/>
              <a:ext cx="9698083" cy="4114800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620CB7-6D6B-9EFE-CF76-26A9A8740C47}"/>
                </a:ext>
              </a:extLst>
            </p:cNvPr>
            <p:cNvSpPr/>
            <p:nvPr/>
          </p:nvSpPr>
          <p:spPr>
            <a:xfrm>
              <a:off x="3276600" y="4686300"/>
              <a:ext cx="1981200" cy="19812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B43323C-F4A9-0898-3CEF-50240C58D64D}"/>
                </a:ext>
              </a:extLst>
            </p:cNvPr>
            <p:cNvSpPr/>
            <p:nvPr/>
          </p:nvSpPr>
          <p:spPr>
            <a:xfrm>
              <a:off x="5791201" y="6134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a, </a:t>
              </a:r>
              <a:r>
                <a:rPr lang="en-US" altLang="ko-KR" sz="1000" b="1" dirty="0" err="1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img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0EE8310-012C-DDB3-2A41-EF0CF9B7E172}"/>
                </a:ext>
              </a:extLst>
            </p:cNvPr>
            <p:cNvSpPr/>
            <p:nvPr/>
          </p:nvSpPr>
          <p:spPr>
            <a:xfrm>
              <a:off x="3200400" y="6819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FF8198A-E0D0-7C08-7165-35C164BA0D7F}"/>
                </a:ext>
              </a:extLst>
            </p:cNvPr>
            <p:cNvSpPr/>
            <p:nvPr/>
          </p:nvSpPr>
          <p:spPr>
            <a:xfrm>
              <a:off x="3200400" y="7200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1546DF6-BDFF-B46A-3EFF-6C2EC523B3AC}"/>
                </a:ext>
              </a:extLst>
            </p:cNvPr>
            <p:cNvSpPr/>
            <p:nvPr/>
          </p:nvSpPr>
          <p:spPr>
            <a:xfrm>
              <a:off x="3200400" y="7581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B73CF6C-B18C-4228-C92B-56531F601DAD}"/>
                </a:ext>
              </a:extLst>
            </p:cNvPr>
            <p:cNvSpPr/>
            <p:nvPr/>
          </p:nvSpPr>
          <p:spPr>
            <a:xfrm>
              <a:off x="3429000" y="4838700"/>
              <a:ext cx="1676400" cy="16764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9D5063-4D77-7CB0-C471-35C409D5576B}"/>
                </a:ext>
              </a:extLst>
            </p:cNvPr>
            <p:cNvSpPr/>
            <p:nvPr/>
          </p:nvSpPr>
          <p:spPr>
            <a:xfrm>
              <a:off x="3049583" y="4533899"/>
              <a:ext cx="2436818" cy="3505201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ECA4876-2244-72C3-1048-8A2317955FD2}"/>
                </a:ext>
              </a:extLst>
            </p:cNvPr>
            <p:cNvSpPr/>
            <p:nvPr/>
          </p:nvSpPr>
          <p:spPr>
            <a:xfrm>
              <a:off x="6095206" y="5676900"/>
              <a:ext cx="7620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5B2F1C3-0E86-9A14-7A23-60B7258C6A41}"/>
                </a:ext>
              </a:extLst>
            </p:cNvPr>
            <p:cNvSpPr/>
            <p:nvPr/>
          </p:nvSpPr>
          <p:spPr>
            <a:xfrm>
              <a:off x="2895600" y="4359607"/>
              <a:ext cx="2743201" cy="3831894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A06189-018D-A686-EB3D-8D2AC1944F62}"/>
                </a:ext>
              </a:extLst>
            </p:cNvPr>
            <p:cNvSpPr/>
            <p:nvPr/>
          </p:nvSpPr>
          <p:spPr>
            <a:xfrm>
              <a:off x="2590005" y="4533899"/>
              <a:ext cx="10211596" cy="3810002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F4F7BFF-6627-AB57-7EF6-926733FDC4A0}"/>
                </a:ext>
              </a:extLst>
            </p:cNvPr>
            <p:cNvSpPr/>
            <p:nvPr/>
          </p:nvSpPr>
          <p:spPr>
            <a:xfrm>
              <a:off x="8339613" y="816960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swiper-container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BA4D18F-9341-EF3C-4B75-519C68529A86}"/>
                </a:ext>
              </a:extLst>
            </p:cNvPr>
            <p:cNvSpPr/>
            <p:nvPr/>
          </p:nvSpPr>
          <p:spPr>
            <a:xfrm>
              <a:off x="6004681" y="3872099"/>
              <a:ext cx="3539467" cy="585600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5291549-BBF7-7B51-08C8-38FF199C67B7}"/>
                </a:ext>
              </a:extLst>
            </p:cNvPr>
            <p:cNvSpPr/>
            <p:nvPr/>
          </p:nvSpPr>
          <p:spPr>
            <a:xfrm>
              <a:off x="2133600" y="3695700"/>
              <a:ext cx="11125200" cy="4952999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23CF9D7-A737-6FEC-15E2-487E10D0A826}"/>
                </a:ext>
              </a:extLst>
            </p:cNvPr>
            <p:cNvSpPr/>
            <p:nvPr/>
          </p:nvSpPr>
          <p:spPr>
            <a:xfrm>
              <a:off x="5791200" y="68199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67B1DC7-A89F-3656-13C6-E4563EFFB9FF}"/>
                </a:ext>
              </a:extLst>
            </p:cNvPr>
            <p:cNvSpPr/>
            <p:nvPr/>
          </p:nvSpPr>
          <p:spPr>
            <a:xfrm>
              <a:off x="5791200" y="7277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599654D-2CDB-88CA-4AE1-C7843DFAD466}"/>
                </a:ext>
              </a:extLst>
            </p:cNvPr>
            <p:cNvSpPr/>
            <p:nvPr/>
          </p:nvSpPr>
          <p:spPr>
            <a:xfrm>
              <a:off x="5791200" y="77343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F7AED87-D749-11F5-D621-CF1B85EEA465}"/>
                </a:ext>
              </a:extLst>
            </p:cNvPr>
            <p:cNvSpPr/>
            <p:nvPr/>
          </p:nvSpPr>
          <p:spPr>
            <a:xfrm>
              <a:off x="6324600" y="5225614"/>
              <a:ext cx="13716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swiper-slide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9D6106F-E5B4-CEBC-A10A-9FCA95944729}"/>
                </a:ext>
              </a:extLst>
            </p:cNvPr>
            <p:cNvSpPr/>
            <p:nvPr/>
          </p:nvSpPr>
          <p:spPr>
            <a:xfrm>
              <a:off x="8339613" y="378404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ED8D1A6-F2B8-21CB-35D0-7A0C052FCF9C}"/>
                </a:ext>
              </a:extLst>
            </p:cNvPr>
            <p:cNvSpPr/>
            <p:nvPr/>
          </p:nvSpPr>
          <p:spPr>
            <a:xfrm>
              <a:off x="2133600" y="3091351"/>
              <a:ext cx="2806294" cy="4762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197" y="3744814"/>
            <a:ext cx="4831448" cy="1106849"/>
            <a:chOff x="0" y="-66675"/>
            <a:chExt cx="1508504" cy="34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u="none" strike="noStrike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 분석</a:t>
              </a:r>
              <a:endParaRPr lang="en-US" sz="2400" u="none" strike="noStrike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525" y="3958361"/>
            <a:ext cx="5165804" cy="893302"/>
            <a:chOff x="0" y="0"/>
            <a:chExt cx="1612899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DOM </a:t>
              </a: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구조 설정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97" y="5926598"/>
            <a:ext cx="4831448" cy="893302"/>
            <a:chOff x="0" y="0"/>
            <a:chExt cx="1508504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구현 결과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8525" y="5926598"/>
            <a:ext cx="5165804" cy="893302"/>
            <a:chOff x="0" y="0"/>
            <a:chExt cx="1612899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소요 시간 및 후기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05296" y="3958361"/>
            <a:ext cx="916533" cy="893302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6624" y="3958361"/>
            <a:ext cx="916533" cy="893302"/>
            <a:chOff x="0" y="0"/>
            <a:chExt cx="286166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05296" y="5926598"/>
            <a:ext cx="916533" cy="893302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6624" y="5926598"/>
            <a:ext cx="916533" cy="893302"/>
            <a:chOff x="0" y="0"/>
            <a:chExt cx="286166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40" name="AutoShape 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8528670" y="6373249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48250" y="2801243"/>
            <a:ext cx="2591500" cy="738094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211F1C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48250" y="2702248"/>
            <a:ext cx="2591500" cy="917252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 u="none" strike="noStrike" spc="294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87449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53572"/>
              </p:ext>
            </p:extLst>
          </p:nvPr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6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목록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541574"/>
              </p:ext>
            </p:extLst>
          </p:nvPr>
        </p:nvGraphicFramePr>
        <p:xfrm>
          <a:off x="838199" y="1104900"/>
          <a:ext cx="16449675" cy="90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7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45133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713292"/>
              </p:ext>
            </p:extLst>
          </p:nvPr>
        </p:nvGraphicFramePr>
        <p:xfrm>
          <a:off x="190500" y="28575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</a:t>
            </a:r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93433"/>
              </p:ext>
            </p:extLst>
          </p:nvPr>
        </p:nvGraphicFramePr>
        <p:xfrm>
          <a:off x="38100" y="11049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</a:t>
            </a:r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65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FAC14E6-07FB-1F00-DDC8-5A8162F7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6" y="1778455"/>
            <a:ext cx="14788044" cy="823777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86953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99C4AA-8570-E92F-DE92-520493B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33004"/>
            <a:ext cx="9067059" cy="703959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E1F89-22B2-7A41-48FC-C4845EAD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" b="-1"/>
          <a:stretch/>
        </p:blipFill>
        <p:spPr>
          <a:xfrm>
            <a:off x="10058400" y="1562100"/>
            <a:ext cx="7086600" cy="8305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278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FBF06F-90A0-6F85-87A3-0702AF57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81300"/>
            <a:ext cx="6039693" cy="63826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6C9C6024-BE95-B589-78A5-0B38767EF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233107"/>
              </p:ext>
            </p:extLst>
          </p:nvPr>
        </p:nvGraphicFramePr>
        <p:xfrm>
          <a:off x="8534400" y="1747729"/>
          <a:ext cx="7162800" cy="648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989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E505F8-D5A1-87D1-FF3B-C898C3A4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95500"/>
            <a:ext cx="6992326" cy="466790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97D7E-EF4A-7598-FABA-597523DE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1"/>
            <a:ext cx="6992327" cy="612948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A4E0F-E6AB-AB41-8C18-B2977CD6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04" y="4586482"/>
            <a:ext cx="7211431" cy="430590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B884C8-D4C8-612F-58DC-32325B6B0E00}"/>
              </a:ext>
            </a:extLst>
          </p:cNvPr>
          <p:cNvSpPr/>
          <p:nvPr/>
        </p:nvSpPr>
        <p:spPr>
          <a:xfrm>
            <a:off x="5167604" y="41039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51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9" name="그림 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715A0265-2254-AA26-CAF4-17663EA4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/>
          <a:stretch/>
        </p:blipFill>
        <p:spPr>
          <a:xfrm>
            <a:off x="1408845" y="2472450"/>
            <a:ext cx="7049356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E7CFE-EBBB-C2E6-D0B1-2900A04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247900"/>
            <a:ext cx="3677163" cy="2562583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A1A841-1A46-E96F-9D28-BE6FCD07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07228"/>
            <a:ext cx="6134956" cy="445832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668233-49C5-0B7E-4901-052CEAC5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44" y="6117345"/>
            <a:ext cx="7049357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1BCD8-B0FB-6BDA-F0F0-1F632D52EA7B}"/>
              </a:ext>
            </a:extLst>
          </p:cNvPr>
          <p:cNvSpPr/>
          <p:nvPr/>
        </p:nvSpPr>
        <p:spPr>
          <a:xfrm>
            <a:off x="10867104" y="179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FE367-1CA0-0FBF-6598-01D3F86E85D8}"/>
              </a:ext>
            </a:extLst>
          </p:cNvPr>
          <p:cNvSpPr/>
          <p:nvPr/>
        </p:nvSpPr>
        <p:spPr>
          <a:xfrm>
            <a:off x="10881852" y="504701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5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1BFD19-8C3F-201F-35BA-0FF59694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9900"/>
            <a:ext cx="7268589" cy="579200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FC7D6B-5E53-EEA9-F809-1C3A17D4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5891796"/>
            <a:ext cx="4887007" cy="866896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9882E-1C45-7339-3B80-EE3728B9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9" y="3036222"/>
            <a:ext cx="6830378" cy="200052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66E8A1-C083-53CD-8D8F-5B58CDDACA79}"/>
              </a:ext>
            </a:extLst>
          </p:cNvPr>
          <p:cNvGrpSpPr/>
          <p:nvPr/>
        </p:nvGrpSpPr>
        <p:grpSpPr>
          <a:xfrm>
            <a:off x="9920288" y="7613737"/>
            <a:ext cx="3400901" cy="609600"/>
            <a:chOff x="10058400" y="7505700"/>
            <a:chExt cx="3400901" cy="60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CC5AB6-FDE8-CFEC-AB2D-877C4401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8400" y="7505700"/>
              <a:ext cx="3400900" cy="39058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CBC73-AD1B-63B5-D28B-EDB90B8B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33" b="-9481"/>
            <a:stretch/>
          </p:blipFill>
          <p:spPr>
            <a:xfrm>
              <a:off x="10058401" y="7896280"/>
              <a:ext cx="3400900" cy="21902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7276CF-B51B-92EE-B36B-C2D9F1A0486A}"/>
              </a:ext>
            </a:extLst>
          </p:cNvPr>
          <p:cNvSpPr/>
          <p:nvPr/>
        </p:nvSpPr>
        <p:spPr>
          <a:xfrm>
            <a:off x="1639529" y="25241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005F0-A527-89C8-6727-2716E640CBEF}"/>
              </a:ext>
            </a:extLst>
          </p:cNvPr>
          <p:cNvSpPr/>
          <p:nvPr/>
        </p:nvSpPr>
        <p:spPr>
          <a:xfrm>
            <a:off x="9867439" y="25527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69434-109C-4EDC-85DF-F9C82E755814}"/>
              </a:ext>
            </a:extLst>
          </p:cNvPr>
          <p:cNvSpPr/>
          <p:nvPr/>
        </p:nvSpPr>
        <p:spPr>
          <a:xfrm>
            <a:off x="9867439" y="54076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8D704F-0C76-9C55-AA8B-DF51E443D0BD}"/>
              </a:ext>
            </a:extLst>
          </p:cNvPr>
          <p:cNvSpPr/>
          <p:nvPr/>
        </p:nvSpPr>
        <p:spPr>
          <a:xfrm>
            <a:off x="9867439" y="71348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48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C3143F-D5E2-DA66-3141-DBEA805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05100"/>
            <a:ext cx="13517590" cy="357933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CA4ACF-5FA5-64D6-094D-F1F6740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972300"/>
            <a:ext cx="5915851" cy="155279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6AFB4-F7A2-BA54-8AAF-C405E92A926A}"/>
              </a:ext>
            </a:extLst>
          </p:cNvPr>
          <p:cNvSpPr/>
          <p:nvPr/>
        </p:nvSpPr>
        <p:spPr>
          <a:xfrm>
            <a:off x="1354392" y="22193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E2614-2D7C-2178-2AC2-D220AAAD6403}"/>
              </a:ext>
            </a:extLst>
          </p:cNvPr>
          <p:cNvSpPr/>
          <p:nvPr/>
        </p:nvSpPr>
        <p:spPr>
          <a:xfrm>
            <a:off x="1351934" y="649298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3A1EB-E3B9-D384-1121-01E6527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2" y="6675586"/>
            <a:ext cx="10983858" cy="189574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1D6B4-B1AC-5571-E41E-7DCCD4DE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809247"/>
            <a:ext cx="6534457" cy="1751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DBB74-E932-D05D-0BDE-7B1CE00E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18042"/>
            <a:ext cx="6534456" cy="203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58DBD-F3E2-2A0D-2F73-5924E23F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345" y="1790700"/>
            <a:ext cx="6466553" cy="177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91ABA-AE87-286E-2984-74BF961A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36" y="3918042"/>
            <a:ext cx="4013751" cy="203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4F914-DF3D-19AC-4D06-E60FDFD4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62" y="9181962"/>
            <a:ext cx="6792273" cy="990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9144-B578-240B-555C-642A9359AFFA}"/>
              </a:ext>
            </a:extLst>
          </p:cNvPr>
          <p:cNvSpPr/>
          <p:nvPr/>
        </p:nvSpPr>
        <p:spPr>
          <a:xfrm>
            <a:off x="2242462" y="1714500"/>
            <a:ext cx="13683338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78A4A8-592C-1DC8-3BD8-003E82B25434}"/>
              </a:ext>
            </a:extLst>
          </p:cNvPr>
          <p:cNvSpPr/>
          <p:nvPr/>
        </p:nvSpPr>
        <p:spPr>
          <a:xfrm>
            <a:off x="2212966" y="620919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A004A8-5406-5E2A-496C-21A2AEAE932E}"/>
              </a:ext>
            </a:extLst>
          </p:cNvPr>
          <p:cNvSpPr/>
          <p:nvPr/>
        </p:nvSpPr>
        <p:spPr>
          <a:xfrm>
            <a:off x="2210508" y="870523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778A774-04E1-B007-8CB8-64AF9A26531D}"/>
              </a:ext>
            </a:extLst>
          </p:cNvPr>
          <p:cNvSpPr txBox="1"/>
          <p:nvPr/>
        </p:nvSpPr>
        <p:spPr>
          <a:xfrm>
            <a:off x="13716000" y="6287522"/>
            <a:ext cx="35814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 카테고리에 따라 배경 및 글씨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19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6543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6477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06802C-41B6-5AA2-5609-0D569CF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062322"/>
            <a:ext cx="5563376" cy="80021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4C60B0-9A46-AF0A-3CC3-203BB19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16" y="5019350"/>
            <a:ext cx="2705478" cy="120984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CA1AF-0563-4CD6-0A2F-E2DF7359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4161949"/>
            <a:ext cx="11881658" cy="19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EB87-05CF-22F3-4390-1331BFCC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33"/>
          <a:stretch/>
        </p:blipFill>
        <p:spPr>
          <a:xfrm>
            <a:off x="228600" y="8027798"/>
            <a:ext cx="11957858" cy="2259202"/>
          </a:xfrm>
          <a:prstGeom prst="rect">
            <a:avLst/>
          </a:prstGeom>
        </p:spPr>
      </p:pic>
      <p:pic>
        <p:nvPicPr>
          <p:cNvPr id="10" name="그림 9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4F0C519A-9559-4770-239B-AE61386BD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6017" r="17295" b="17975"/>
          <a:stretch/>
        </p:blipFill>
        <p:spPr>
          <a:xfrm>
            <a:off x="270754" y="1739663"/>
            <a:ext cx="4148846" cy="2256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F8EA1-885F-9FAF-6E78-274CB8A14B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56" t="16472" r="17030" b="19990"/>
          <a:stretch/>
        </p:blipFill>
        <p:spPr>
          <a:xfrm>
            <a:off x="254541" y="5757774"/>
            <a:ext cx="4343400" cy="205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81E6E5-90B4-F324-4853-251C4C464D49}"/>
              </a:ext>
            </a:extLst>
          </p:cNvPr>
          <p:cNvSpPr/>
          <p:nvPr/>
        </p:nvSpPr>
        <p:spPr>
          <a:xfrm>
            <a:off x="1721821" y="2580778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38CD38-5FDE-DC26-B3F2-D0DC59AB2F9F}"/>
              </a:ext>
            </a:extLst>
          </p:cNvPr>
          <p:cNvSpPr/>
          <p:nvPr/>
        </p:nvSpPr>
        <p:spPr>
          <a:xfrm>
            <a:off x="2846988" y="6484779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8DC4995-62CF-EE38-C0C8-52315BBFA0DE}"/>
              </a:ext>
            </a:extLst>
          </p:cNvPr>
          <p:cNvSpPr txBox="1"/>
          <p:nvPr/>
        </p:nvSpPr>
        <p:spPr>
          <a:xfrm>
            <a:off x="4983864" y="2372141"/>
            <a:ext cx="309333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렌즈교환식 카메라 버튼을 눌렀을 때만 탭 메뉴가 나옴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C04ABBC-1C93-020C-BDCF-1CC81D153923}"/>
              </a:ext>
            </a:extLst>
          </p:cNvPr>
          <p:cNvSpPr txBox="1"/>
          <p:nvPr/>
        </p:nvSpPr>
        <p:spPr>
          <a:xfrm>
            <a:off x="4945764" y="6252546"/>
            <a:ext cx="244733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캠코더 버튼을 눌렀을 때만 탭 메뉴가 나옴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C0A40E-2251-841D-8F9D-E7EACE6F6634}"/>
              </a:ext>
            </a:extLst>
          </p:cNvPr>
          <p:cNvSpPr/>
          <p:nvPr/>
        </p:nvSpPr>
        <p:spPr>
          <a:xfrm>
            <a:off x="151624" y="1643331"/>
            <a:ext cx="12116576" cy="814836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778646-D9F8-5C61-32C8-11F90A0736A7}"/>
              </a:ext>
            </a:extLst>
          </p:cNvPr>
          <p:cNvSpPr/>
          <p:nvPr/>
        </p:nvSpPr>
        <p:spPr>
          <a:xfrm>
            <a:off x="12565626" y="258077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DBCD89-1111-EB71-EA1F-3006D8A93E1C}"/>
              </a:ext>
            </a:extLst>
          </p:cNvPr>
          <p:cNvSpPr/>
          <p:nvPr/>
        </p:nvSpPr>
        <p:spPr>
          <a:xfrm>
            <a:off x="12565626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1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34777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528149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4650DB-FFF6-407F-2A9D-C730E54F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40751"/>
            <a:ext cx="2562583" cy="19052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6343-0DD4-E584-5D20-2C81956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018818"/>
            <a:ext cx="6400800" cy="1758814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2644-564A-3317-25DB-975942A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924300"/>
            <a:ext cx="16002000" cy="619068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EF2CA-B0D7-88CB-520B-A0ED30B47CE5}"/>
              </a:ext>
            </a:extLst>
          </p:cNvPr>
          <p:cNvSpPr/>
          <p:nvPr/>
        </p:nvSpPr>
        <p:spPr>
          <a:xfrm>
            <a:off x="1000125" y="149964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2391-9461-FFBC-6542-A87A2587E691}"/>
              </a:ext>
            </a:extLst>
          </p:cNvPr>
          <p:cNvSpPr/>
          <p:nvPr/>
        </p:nvSpPr>
        <p:spPr>
          <a:xfrm>
            <a:off x="15841919" y="339663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D465C2-530A-897A-7C38-331343ED106B}"/>
              </a:ext>
            </a:extLst>
          </p:cNvPr>
          <p:cNvSpPr/>
          <p:nvPr/>
        </p:nvSpPr>
        <p:spPr>
          <a:xfrm>
            <a:off x="9807677" y="22618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209C8C-588E-8402-0994-293B814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3238500"/>
            <a:ext cx="5477639" cy="319132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B267898C-6549-20C6-E700-2A873948EC1F}"/>
              </a:ext>
            </a:extLst>
          </p:cNvPr>
          <p:cNvSpPr txBox="1"/>
          <p:nvPr/>
        </p:nvSpPr>
        <p:spPr>
          <a:xfrm>
            <a:off x="11277600" y="6580909"/>
            <a:ext cx="2447330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renderProducts</a:t>
            </a: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함수는 뒤에 설명할 제품 렌더링 함수임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7ED28-948B-9F8B-0851-D642FED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81697"/>
            <a:ext cx="10422584" cy="957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DBB44B-BC17-1DAF-1114-C2491225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286500"/>
            <a:ext cx="5763429" cy="1362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95F06-2EB5-3290-2407-479048A86100}"/>
              </a:ext>
            </a:extLst>
          </p:cNvPr>
          <p:cNvSpPr/>
          <p:nvPr/>
        </p:nvSpPr>
        <p:spPr>
          <a:xfrm>
            <a:off x="2104103" y="578291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55FBCE-81C8-5C84-7451-C25FEE8A4630}"/>
              </a:ext>
            </a:extLst>
          </p:cNvPr>
          <p:cNvSpPr/>
          <p:nvPr/>
        </p:nvSpPr>
        <p:spPr>
          <a:xfrm>
            <a:off x="11248104" y="273959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77DF-9573-A54F-F7F6-0A91862083E9}"/>
              </a:ext>
            </a:extLst>
          </p:cNvPr>
          <p:cNvSpPr/>
          <p:nvPr/>
        </p:nvSpPr>
        <p:spPr>
          <a:xfrm>
            <a:off x="228600" y="3238499"/>
            <a:ext cx="10591800" cy="110094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0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DBDB43-65EC-9841-4EC2-381BB04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4" y="7854926"/>
            <a:ext cx="5010849" cy="1000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3AF66-03BD-67FB-4B67-0FE0963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8" y="652738"/>
            <a:ext cx="6087325" cy="321037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F53286-F5C7-91A6-21D8-4045646D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198" y="4626077"/>
            <a:ext cx="5744377" cy="290553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AA28B-D70D-B590-0287-0BF860C5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4" y="4610100"/>
            <a:ext cx="5487166" cy="211484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55C5CAE8-6093-2B76-9D36-EA6A75EE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9" y="2324100"/>
            <a:ext cx="1609950" cy="990738"/>
          </a:xfrm>
          <a:prstGeom prst="rect">
            <a:avLst/>
          </a:prstGeom>
        </p:spPr>
      </p:pic>
      <p:pic>
        <p:nvPicPr>
          <p:cNvPr id="17" name="그림 1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B1909E7-611F-686D-2CD3-9C980A291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4124901" cy="933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6E056E-23C2-0AAF-5C17-D2C95309A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695" y="8267700"/>
            <a:ext cx="4925112" cy="17623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FE7FD-1D5F-7789-E5E9-BEBE1933475D}"/>
              </a:ext>
            </a:extLst>
          </p:cNvPr>
          <p:cNvSpPr/>
          <p:nvPr/>
        </p:nvSpPr>
        <p:spPr>
          <a:xfrm>
            <a:off x="1953288" y="738236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20302-E4F0-EBF9-FEEC-25AACD837D27}"/>
              </a:ext>
            </a:extLst>
          </p:cNvPr>
          <p:cNvSpPr/>
          <p:nvPr/>
        </p:nvSpPr>
        <p:spPr>
          <a:xfrm>
            <a:off x="10724534" y="17692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41912-10CE-9C83-72ED-883A0520A132}"/>
              </a:ext>
            </a:extLst>
          </p:cNvPr>
          <p:cNvSpPr/>
          <p:nvPr/>
        </p:nvSpPr>
        <p:spPr>
          <a:xfrm>
            <a:off x="10724536" y="4152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357FD-C90A-D2F7-D521-2C30C4C2C416}"/>
              </a:ext>
            </a:extLst>
          </p:cNvPr>
          <p:cNvSpPr/>
          <p:nvPr/>
        </p:nvSpPr>
        <p:spPr>
          <a:xfrm>
            <a:off x="10744198" y="78045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7A268-6988-9381-D00F-A80777ABA9C6}"/>
              </a:ext>
            </a:extLst>
          </p:cNvPr>
          <p:cNvSpPr/>
          <p:nvPr/>
        </p:nvSpPr>
        <p:spPr>
          <a:xfrm>
            <a:off x="1960662" y="414306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53906F-9BB0-24A8-D8F4-A7847CEA732C}"/>
              </a:ext>
            </a:extLst>
          </p:cNvPr>
          <p:cNvSpPr/>
          <p:nvPr/>
        </p:nvSpPr>
        <p:spPr>
          <a:xfrm>
            <a:off x="1345567" y="2462228"/>
            <a:ext cx="5648066" cy="687191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EF9E037-D003-3360-8CB5-74F7F99089CF}"/>
              </a:ext>
            </a:extLst>
          </p:cNvPr>
          <p:cNvSpPr txBox="1"/>
          <p:nvPr/>
        </p:nvSpPr>
        <p:spPr>
          <a:xfrm>
            <a:off x="1301122" y="3238500"/>
            <a:ext cx="2966077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개수 반영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 버튼 클릭 시 액티브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64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019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4953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9F30DC-7370-D0BA-F8B5-8B566F8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17" y="1943100"/>
            <a:ext cx="7220958" cy="628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81BF2-3B26-2FD0-898A-C473C721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717"/>
            <a:ext cx="2905530" cy="16194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3B3E5D-EEAB-76DB-2013-EF332C0F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929" y="601730"/>
            <a:ext cx="2715004" cy="34294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71728-A9EA-A55A-6F43-65ECA4E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767209"/>
            <a:ext cx="4774642" cy="697769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4D8E218F-A19A-A0E8-28CA-7B96468B5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6667"/>
          <a:stretch/>
        </p:blipFill>
        <p:spPr>
          <a:xfrm>
            <a:off x="1975996" y="1575955"/>
            <a:ext cx="6477000" cy="4458191"/>
          </a:xfrm>
          <a:prstGeom prst="rect">
            <a:avLst/>
          </a:prstGeom>
        </p:spPr>
      </p:pic>
      <p:pic>
        <p:nvPicPr>
          <p:cNvPr id="16" name="그림 15" descr="텍스트, 스크린샷, 카메라이(가) 표시된 사진&#10;&#10;자동 생성된 설명">
            <a:extLst>
              <a:ext uri="{FF2B5EF4-FFF2-40B4-BE49-F238E27FC236}">
                <a16:creationId xmlns:a16="http://schemas.microsoft.com/office/drawing/2014/main" id="{237400E1-FD41-14F7-8D88-F77D5DDB2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7407"/>
          <a:stretch/>
        </p:blipFill>
        <p:spPr>
          <a:xfrm>
            <a:off x="1975996" y="5828810"/>
            <a:ext cx="6558404" cy="44581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2390D-D280-DF83-0375-591EF7708CE9}"/>
              </a:ext>
            </a:extLst>
          </p:cNvPr>
          <p:cNvSpPr/>
          <p:nvPr/>
        </p:nvSpPr>
        <p:spPr>
          <a:xfrm>
            <a:off x="10034962" y="146288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4143F-8CBC-36B9-E27B-AE129475CA82}"/>
              </a:ext>
            </a:extLst>
          </p:cNvPr>
          <p:cNvSpPr/>
          <p:nvPr/>
        </p:nvSpPr>
        <p:spPr>
          <a:xfrm>
            <a:off x="10205596" y="275227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28D-9A9C-F590-9798-86E4523C12D2}"/>
              </a:ext>
            </a:extLst>
          </p:cNvPr>
          <p:cNvSpPr/>
          <p:nvPr/>
        </p:nvSpPr>
        <p:spPr>
          <a:xfrm>
            <a:off x="12039600" y="1305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806BE-7033-6DB0-142C-85E34F451F16}"/>
              </a:ext>
            </a:extLst>
          </p:cNvPr>
          <p:cNvSpPr/>
          <p:nvPr/>
        </p:nvSpPr>
        <p:spPr>
          <a:xfrm>
            <a:off x="12078929" y="113650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C57FA-BA1D-CB1E-8B0D-7936D82F6387}"/>
              </a:ext>
            </a:extLst>
          </p:cNvPr>
          <p:cNvSpPr/>
          <p:nvPr/>
        </p:nvSpPr>
        <p:spPr>
          <a:xfrm>
            <a:off x="1909321" y="1543269"/>
            <a:ext cx="6625079" cy="4285542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A7D7E-1BC9-D9C7-4B95-EC7D552CD229}"/>
              </a:ext>
            </a:extLst>
          </p:cNvPr>
          <p:cNvSpPr/>
          <p:nvPr/>
        </p:nvSpPr>
        <p:spPr>
          <a:xfrm>
            <a:off x="1909321" y="5841776"/>
            <a:ext cx="6625079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D52E143-3308-178F-462E-51AFB7C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88" y="2149936"/>
            <a:ext cx="4744112" cy="718285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A6672-3C69-FAFF-8056-0C98C60C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58" y="1698040"/>
            <a:ext cx="7186258" cy="76962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6" name="그림 15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69FF8D47-6792-E92A-4913-D79727F6D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" y="1872151"/>
            <a:ext cx="3231741" cy="4329573"/>
          </a:xfrm>
          <a:prstGeom prst="rect">
            <a:avLst/>
          </a:prstGeom>
        </p:spPr>
      </p:pic>
      <p:pic>
        <p:nvPicPr>
          <p:cNvPr id="17" name="그림 16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FBA922A3-4CAF-D886-3568-2932198C7A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1" y="5968372"/>
            <a:ext cx="3252465" cy="429187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9F1A8-2372-73F3-27D1-FBE7792DF4A4}"/>
              </a:ext>
            </a:extLst>
          </p:cNvPr>
          <p:cNvSpPr/>
          <p:nvPr/>
        </p:nvSpPr>
        <p:spPr>
          <a:xfrm>
            <a:off x="1244366" y="2705480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DE7533-76DE-8A9C-5C4A-7DF3B5B86007}"/>
              </a:ext>
            </a:extLst>
          </p:cNvPr>
          <p:cNvSpPr/>
          <p:nvPr/>
        </p:nvSpPr>
        <p:spPr>
          <a:xfrm>
            <a:off x="1226345" y="6801701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271C1F-32C9-D338-C6CF-4345AF582568}"/>
              </a:ext>
            </a:extLst>
          </p:cNvPr>
          <p:cNvSpPr/>
          <p:nvPr/>
        </p:nvSpPr>
        <p:spPr>
          <a:xfrm>
            <a:off x="877891" y="4806103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20AB44-0782-B657-3061-887AA379D0D7}"/>
              </a:ext>
            </a:extLst>
          </p:cNvPr>
          <p:cNvSpPr/>
          <p:nvPr/>
        </p:nvSpPr>
        <p:spPr>
          <a:xfrm>
            <a:off x="873942" y="8919804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7E72DB-D127-849B-13B0-BDD2AEB2DBE6}"/>
              </a:ext>
            </a:extLst>
          </p:cNvPr>
          <p:cNvSpPr/>
          <p:nvPr/>
        </p:nvSpPr>
        <p:spPr>
          <a:xfrm>
            <a:off x="693741" y="5581654"/>
            <a:ext cx="982660" cy="262296"/>
          </a:xfrm>
          <a:prstGeom prst="roundRect">
            <a:avLst/>
          </a:prstGeom>
          <a:solidFill>
            <a:srgbClr val="FFC00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13918-0D6A-39EE-E1B7-8DC3EB10A965}"/>
              </a:ext>
            </a:extLst>
          </p:cNvPr>
          <p:cNvSpPr/>
          <p:nvPr/>
        </p:nvSpPr>
        <p:spPr>
          <a:xfrm>
            <a:off x="4358101" y="169804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B58BF6-26F4-3A89-C8B1-1A1A3F43ABE0}"/>
              </a:ext>
            </a:extLst>
          </p:cNvPr>
          <p:cNvSpPr/>
          <p:nvPr/>
        </p:nvSpPr>
        <p:spPr>
          <a:xfrm>
            <a:off x="16144875" y="12027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73C88-FA77-C391-AF7B-7B2AAE21744A}"/>
              </a:ext>
            </a:extLst>
          </p:cNvPr>
          <p:cNvSpPr/>
          <p:nvPr/>
        </p:nvSpPr>
        <p:spPr>
          <a:xfrm>
            <a:off x="614301" y="1888875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87FF52-AEFC-7AE0-E0D1-0B27A74EE96D}"/>
              </a:ext>
            </a:extLst>
          </p:cNvPr>
          <p:cNvSpPr/>
          <p:nvPr/>
        </p:nvSpPr>
        <p:spPr>
          <a:xfrm>
            <a:off x="609600" y="6093203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00A3BE-35A6-77EB-E73B-D219326E6843}"/>
              </a:ext>
            </a:extLst>
          </p:cNvPr>
          <p:cNvSpPr txBox="1"/>
          <p:nvPr/>
        </p:nvSpPr>
        <p:spPr>
          <a:xfrm>
            <a:off x="4324614" y="9476740"/>
            <a:ext cx="497178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정수 형태의 금액을 한국 스타일의 쉼표 구분 형식으로 변환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398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73" y="2292500"/>
            <a:ext cx="8087854" cy="447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FC6237-7A5E-0120-5337-CF53913AE6F1}"/>
              </a:ext>
            </a:extLst>
          </p:cNvPr>
          <p:cNvGrpSpPr/>
          <p:nvPr/>
        </p:nvGrpSpPr>
        <p:grpSpPr>
          <a:xfrm>
            <a:off x="5891579" y="3314700"/>
            <a:ext cx="6504842" cy="6096000"/>
            <a:chOff x="5891579" y="3611092"/>
            <a:chExt cx="6504842" cy="6096000"/>
          </a:xfrm>
        </p:grpSpPr>
        <p:pic>
          <p:nvPicPr>
            <p:cNvPr id="50" name="그림 49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FF34329E-E661-238F-ABF0-AD89FF20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579" y="4076700"/>
              <a:ext cx="6504842" cy="5630392"/>
            </a:xfrm>
            <a:prstGeom prst="rect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2BE686-7243-B9E6-A680-4FE1CFCE74CE}"/>
                </a:ext>
              </a:extLst>
            </p:cNvPr>
            <p:cNvSpPr/>
            <p:nvPr/>
          </p:nvSpPr>
          <p:spPr>
            <a:xfrm>
              <a:off x="5891579" y="3611092"/>
              <a:ext cx="1143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JavaScript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42" y="3543300"/>
            <a:ext cx="4534258" cy="3637418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15" y="2563951"/>
            <a:ext cx="6619875" cy="22747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6101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165" y="5829300"/>
            <a:ext cx="6797376" cy="39624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012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374" y="2405492"/>
            <a:ext cx="3790904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492" y="3467100"/>
            <a:ext cx="3696508" cy="520133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5447492" y="29790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235029"/>
            <a:ext cx="4501894" cy="167817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4297026" y="222232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4120163"/>
            <a:ext cx="3696507" cy="56715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8752" y="4120163"/>
            <a:ext cx="4074874" cy="3006934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D1754BE9-C37C-75D3-73B6-EA49212310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53100"/>
            <a:ext cx="4260481" cy="143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1BD5AB-9C8E-994D-540F-445E3EE4AE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" y="8025988"/>
            <a:ext cx="4260482" cy="14066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E646C42-5C88-97BA-8CD4-95B4E3681419}"/>
              </a:ext>
            </a:extLst>
          </p:cNvPr>
          <p:cNvSpPr/>
          <p:nvPr/>
        </p:nvSpPr>
        <p:spPr>
          <a:xfrm>
            <a:off x="4433453" y="621030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5E27C5-2EEE-2534-A286-09323EEDE9AD}"/>
              </a:ext>
            </a:extLst>
          </p:cNvPr>
          <p:cNvSpPr/>
          <p:nvPr/>
        </p:nvSpPr>
        <p:spPr>
          <a:xfrm>
            <a:off x="4433453" y="846087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E51FCB-5E1A-332C-6590-CAF58177D8BC}"/>
              </a:ext>
            </a:extLst>
          </p:cNvPr>
          <p:cNvSpPr/>
          <p:nvPr/>
        </p:nvSpPr>
        <p:spPr>
          <a:xfrm>
            <a:off x="609600" y="58176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46E3D0-5CB9-82F0-50C9-E39D8D5D94C9}"/>
              </a:ext>
            </a:extLst>
          </p:cNvPr>
          <p:cNvSpPr/>
          <p:nvPr/>
        </p:nvSpPr>
        <p:spPr>
          <a:xfrm>
            <a:off x="625759" y="80274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02" y="2899191"/>
            <a:ext cx="3098211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2783918"/>
            <a:ext cx="2848509" cy="319778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657600" y="2247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165" y="2831189"/>
            <a:ext cx="3810000" cy="58175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3657600" y="671023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8323" y="2837340"/>
            <a:ext cx="3696507" cy="452427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54988" y="1976453"/>
            <a:ext cx="3437150" cy="538515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3383" y="7591989"/>
            <a:ext cx="3738755" cy="19711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6341853"/>
            <a:ext cx="3098211" cy="192584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549" y="7209210"/>
            <a:ext cx="2819400" cy="18966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3657600" y="926661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위해 메서드 생성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ECC608-4677-02F4-8617-9817004E13D9}"/>
              </a:ext>
            </a:extLst>
          </p:cNvPr>
          <p:cNvSpPr/>
          <p:nvPr/>
        </p:nvSpPr>
        <p:spPr>
          <a:xfrm>
            <a:off x="10668000" y="750570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생성할 박스 안에 복제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71900"/>
            <a:ext cx="4143564" cy="3886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08" y="7935242"/>
            <a:ext cx="3810000" cy="148333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428308" y="156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8333" y="1562100"/>
            <a:ext cx="4618175" cy="785689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7E7A8F-2F03-4666-2BC2-4E2D639096AF}"/>
              </a:ext>
            </a:extLst>
          </p:cNvPr>
          <p:cNvGrpSpPr/>
          <p:nvPr/>
        </p:nvGrpSpPr>
        <p:grpSpPr>
          <a:xfrm>
            <a:off x="6096000" y="2535166"/>
            <a:ext cx="4849708" cy="4665734"/>
            <a:chOff x="5867400" y="2248811"/>
            <a:chExt cx="4849708" cy="466573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38B388C-1CAC-4A9C-C38B-1C2E385D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1" y="2781300"/>
              <a:ext cx="2514599" cy="2156483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8A2822-5779-1CAE-577D-B26E89DAF20A}"/>
                </a:ext>
              </a:extLst>
            </p:cNvPr>
            <p:cNvSpPr/>
            <p:nvPr/>
          </p:nvSpPr>
          <p:spPr>
            <a:xfrm>
              <a:off x="5867401" y="2248811"/>
              <a:ext cx="762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HTML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C262AE-88A0-C4CD-1236-FC058E7A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0" y="5133847"/>
              <a:ext cx="4849708" cy="1780698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9722799" y="4218536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후 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변화를 감지하기 위해 </a:t>
            </a:r>
            <a:r>
              <a:rPr lang="en-US" altLang="ko-KR" sz="10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00" y="2857500"/>
            <a:ext cx="4143564" cy="174907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4307" y="2173245"/>
            <a:ext cx="4296935" cy="3657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687800" y="168165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7901" y="2173245"/>
            <a:ext cx="4522899" cy="71612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50" y="5905500"/>
            <a:ext cx="3882890" cy="1371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81000" y="54483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371475" y="8115300"/>
            <a:ext cx="3898765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각각의 상품들마다 클릭 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0" y="2173245"/>
            <a:ext cx="3784757" cy="535592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590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192182" y="5389999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6122102"/>
            <a:ext cx="3046954" cy="269983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505200" y="560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986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0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75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0734"/>
            <a:ext cx="11095547" cy="1526837"/>
            <a:chOff x="0" y="0"/>
            <a:chExt cx="2922284" cy="4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75332"/>
            <a:ext cx="11095547" cy="2243212"/>
            <a:chOff x="0" y="0"/>
            <a:chExt cx="2922284" cy="402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874411"/>
            <a:ext cx="11095547" cy="3126042"/>
            <a:chOff x="0" y="0"/>
            <a:chExt cx="2922284" cy="40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107715" y="3071672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42462" y="921028"/>
            <a:ext cx="52251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04008" y="4734505"/>
            <a:ext cx="881992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endParaRPr lang="en-US" sz="5000" spc="405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107715" y="7149581"/>
            <a:ext cx="7949663" cy="2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65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43000" y="7018747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승현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40" name="TextBox 34">
            <a:extLst>
              <a:ext uri="{FF2B5EF4-FFF2-40B4-BE49-F238E27FC236}">
                <a16:creationId xmlns:a16="http://schemas.microsoft.com/office/drawing/2014/main" id="{24893BF5-0956-6115-829F-C9B42A8CDA0D}"/>
              </a:ext>
            </a:extLst>
          </p:cNvPr>
          <p:cNvSpPr txBox="1"/>
          <p:nvPr/>
        </p:nvSpPr>
        <p:spPr>
          <a:xfrm>
            <a:off x="3099337" y="7517345"/>
            <a:ext cx="8711663" cy="21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부분에서 생각지 못한 이슈들이 많이 발생했고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부분들을 해결하면서 많이 배운 것 같습니다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이렇게 하는 게 맞나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?”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싶은 부분들이 많아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끊임없는 의문의 연속으로 답답한 부분들이 많았습니다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여러 페이지를 연동해야 하면서 데이터의 구조의 중요성을 알게 되었고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 전에 많은 수정이 필요할 것으로 예상됩니다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팀으로 처음 작업 하다 보니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팀작업이 미숙했고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계획과 의사소통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관리 및 공유의 중요성을 알게 되었습니다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직접 메서드를 만들어 보면서 코드를 재사용 하는 것이 재미있었습니다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팀과 같이 공용으로 써야 하는 부분에서 자신에 대해서 확신이 없다 보니 미리 확정 짓고 넘어가야 했던 것들을 그렇게 하지 못해 작업이 효율적으로 되지 못했던 것 같아 아쉬웠습니다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446FF8E4-6F3E-7D97-D4B5-198BF1854EC1}"/>
              </a:ext>
            </a:extLst>
          </p:cNvPr>
          <p:cNvSpPr txBox="1"/>
          <p:nvPr/>
        </p:nvSpPr>
        <p:spPr>
          <a:xfrm>
            <a:off x="1131499" y="4608135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재한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A14CB1BA-AD65-3BBF-44C1-FADF4EE56E78}"/>
              </a:ext>
            </a:extLst>
          </p:cNvPr>
          <p:cNvSpPr txBox="1"/>
          <p:nvPr/>
        </p:nvSpPr>
        <p:spPr>
          <a:xfrm>
            <a:off x="1159125" y="2892547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진수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E297934-761B-7AD0-9B62-A14A1A97ECF4}"/>
              </a:ext>
            </a:extLst>
          </p:cNvPr>
          <p:cNvSpPr txBox="1"/>
          <p:nvPr/>
        </p:nvSpPr>
        <p:spPr>
          <a:xfrm>
            <a:off x="3030022" y="4641349"/>
            <a:ext cx="7949663" cy="2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60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A399D67-DCD0-14FD-C3C7-EB5074692220}"/>
              </a:ext>
            </a:extLst>
          </p:cNvPr>
          <p:cNvSpPr txBox="1"/>
          <p:nvPr/>
        </p:nvSpPr>
        <p:spPr>
          <a:xfrm>
            <a:off x="3030022" y="4991529"/>
            <a:ext cx="8711663" cy="190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한 페이지만 구현하는 게 아니라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데이터를 불러와 여러 페이지들을 구현해야 하는 게 생각보다 많이 힘들었습니다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코드의 재사용과 유지 보수성이 좋게 구현하려 하니 많이 헷갈리고 코드 전체를 수정해야 하는 문제도 발생했습니다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 작업이 처음이다 보니 구현해 놓은 걸 연동할 때 다른 팀원의 코드들을 분석하는 것도 어려웠고 코드를 수정하고 데이터를 일치 시키는 작업도 많은 의사소통이 필요하다는 걸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깨달았습니다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프로젝트에는 좀 더 신중하게 의논하고 설계하여 좋은 결과물을 만들어 냈으면 좋겠습니다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6" y="4229100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20567" y="3314700"/>
            <a:ext cx="2246863" cy="47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 dirty="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457200" y="3429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537696" y="8879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9011"/>
              </p:ext>
            </p:extLst>
          </p:nvPr>
        </p:nvGraphicFramePr>
        <p:xfrm>
          <a:off x="609600" y="143303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457200" y="23979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22934"/>
              </p:ext>
            </p:extLst>
          </p:nvPr>
        </p:nvGraphicFramePr>
        <p:xfrm>
          <a:off x="609600" y="3022282"/>
          <a:ext cx="121920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camcorder, … 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533400" y="6181764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75053"/>
              </p:ext>
            </p:extLst>
          </p:nvPr>
        </p:nvGraphicFramePr>
        <p:xfrm>
          <a:off x="609600" y="6806088"/>
          <a:ext cx="16992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147828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출시 연월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</a:t>
                      </a:r>
                      <a:br>
                        <a:rPr lang="en-US" altLang="ko-KR" dirty="0"/>
                      </a:b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 ["clr0_0.png", "clr0_1.png", "clr0_2.png"], [ “clr1_0.png", "clr1_1.png", "clr1_2.png"] 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4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27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D9F09DE9-BEB3-5609-F279-D68416672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8" y="2019300"/>
            <a:ext cx="7043993" cy="81244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583473-AF72-F075-17BB-BBEAFA76444A}"/>
              </a:ext>
            </a:extLst>
          </p:cNvPr>
          <p:cNvSpPr/>
          <p:nvPr/>
        </p:nvSpPr>
        <p:spPr>
          <a:xfrm>
            <a:off x="4364703" y="4127800"/>
            <a:ext cx="7086600" cy="47495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26EAA9-9BD8-3A2D-2E80-E1AC7F57C7AD}"/>
              </a:ext>
            </a:extLst>
          </p:cNvPr>
          <p:cNvSpPr/>
          <p:nvPr/>
        </p:nvSpPr>
        <p:spPr>
          <a:xfrm>
            <a:off x="4364703" y="2324100"/>
            <a:ext cx="7086600" cy="132404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3B14D2-73D6-D882-E281-A739BD10333C}"/>
              </a:ext>
            </a:extLst>
          </p:cNvPr>
          <p:cNvSpPr/>
          <p:nvPr/>
        </p:nvSpPr>
        <p:spPr>
          <a:xfrm>
            <a:off x="4353817" y="3919714"/>
            <a:ext cx="7086600" cy="168546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B53033-1EDD-8608-832C-E442A9436320}"/>
              </a:ext>
            </a:extLst>
          </p:cNvPr>
          <p:cNvSpPr/>
          <p:nvPr/>
        </p:nvSpPr>
        <p:spPr>
          <a:xfrm>
            <a:off x="11184603" y="437166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CC5B60-5D03-4E73-F088-128F5F629F0E}"/>
              </a:ext>
            </a:extLst>
          </p:cNvPr>
          <p:cNvSpPr/>
          <p:nvPr/>
        </p:nvSpPr>
        <p:spPr>
          <a:xfrm>
            <a:off x="3630385" y="3882021"/>
            <a:ext cx="729657" cy="272642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1659D4-AED8-D3A5-CF91-68E0652BAECB}"/>
              </a:ext>
            </a:extLst>
          </p:cNvPr>
          <p:cNvSpPr/>
          <p:nvPr/>
        </p:nvSpPr>
        <p:spPr>
          <a:xfrm>
            <a:off x="10920031" y="216764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433C74-2D5A-DD02-3995-E27A82942729}"/>
              </a:ext>
            </a:extLst>
          </p:cNvPr>
          <p:cNvSpPr/>
          <p:nvPr/>
        </p:nvSpPr>
        <p:spPr>
          <a:xfrm>
            <a:off x="4114800" y="1943100"/>
            <a:ext cx="7641303" cy="7010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5DBF0-2FDD-7D04-E3D5-A71F4FB1E356}"/>
              </a:ext>
            </a:extLst>
          </p:cNvPr>
          <p:cNvSpPr/>
          <p:nvPr/>
        </p:nvSpPr>
        <p:spPr>
          <a:xfrm>
            <a:off x="3201126" y="1997531"/>
            <a:ext cx="997961" cy="61956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FD1DF6B1-0F43-9E34-7A15-AA3461C70AAF}"/>
              </a:ext>
            </a:extLst>
          </p:cNvPr>
          <p:cNvSpPr txBox="1"/>
          <p:nvPr/>
        </p:nvSpPr>
        <p:spPr>
          <a:xfrm>
            <a:off x="12652671" y="2254355"/>
            <a:ext cx="207004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B103B46-FB6A-4E3D-F3D7-E14F957AF7AD}"/>
              </a:ext>
            </a:extLst>
          </p:cNvPr>
          <p:cNvSpPr txBox="1"/>
          <p:nvPr/>
        </p:nvSpPr>
        <p:spPr>
          <a:xfrm>
            <a:off x="12669777" y="4438231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B31CDBF-7319-428D-08E4-89012F824387}"/>
              </a:ext>
            </a:extLst>
          </p:cNvPr>
          <p:cNvSpPr txBox="1"/>
          <p:nvPr/>
        </p:nvSpPr>
        <p:spPr>
          <a:xfrm>
            <a:off x="457200" y="4299414"/>
            <a:ext cx="352456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왼쪽은 제품의 개수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오른쪽은 정렬 버튼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282F13-1856-C546-6181-69ADA5A4B914}"/>
              </a:ext>
            </a:extLst>
          </p:cNvPr>
          <p:cNvSpPr txBox="1"/>
          <p:nvPr/>
        </p:nvSpPr>
        <p:spPr>
          <a:xfrm>
            <a:off x="2493965" y="2721004"/>
            <a:ext cx="12061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CEA9C4-9399-FC38-4A9D-8770BDEAA505}"/>
              </a:ext>
            </a:extLst>
          </p:cNvPr>
          <p:cNvSpPr/>
          <p:nvPr/>
        </p:nvSpPr>
        <p:spPr>
          <a:xfrm>
            <a:off x="4364703" y="3685836"/>
            <a:ext cx="7096551" cy="167476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87FC27-BDDB-139F-217F-35A807C774F6}"/>
              </a:ext>
            </a:extLst>
          </p:cNvPr>
          <p:cNvSpPr/>
          <p:nvPr/>
        </p:nvSpPr>
        <p:spPr>
          <a:xfrm>
            <a:off x="11472139" y="3595651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C271EE-E81F-EDFA-71DF-3C112E91E57A}"/>
              </a:ext>
            </a:extLst>
          </p:cNvPr>
          <p:cNvSpPr txBox="1"/>
          <p:nvPr/>
        </p:nvSpPr>
        <p:spPr>
          <a:xfrm>
            <a:off x="12669777" y="3607542"/>
            <a:ext cx="321719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리스트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4" name="그림 3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2E52A9BB-02D9-9BEE-9710-73D4FD5A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1" y="3314700"/>
            <a:ext cx="9419975" cy="47820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781D83-F53B-E79B-8BB7-2401A033F6A3}"/>
              </a:ext>
            </a:extLst>
          </p:cNvPr>
          <p:cNvSpPr/>
          <p:nvPr/>
        </p:nvSpPr>
        <p:spPr>
          <a:xfrm>
            <a:off x="3505200" y="5143500"/>
            <a:ext cx="6858000" cy="19812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A01A41-174D-7EDB-377C-7E95C09A65B4}"/>
              </a:ext>
            </a:extLst>
          </p:cNvPr>
          <p:cNvSpPr/>
          <p:nvPr/>
        </p:nvSpPr>
        <p:spPr>
          <a:xfrm>
            <a:off x="4248538" y="5267907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EAD633-B0C1-A32D-7ADD-A3FCC98D5790}"/>
              </a:ext>
            </a:extLst>
          </p:cNvPr>
          <p:cNvSpPr/>
          <p:nvPr/>
        </p:nvSpPr>
        <p:spPr>
          <a:xfrm>
            <a:off x="5687007" y="4104693"/>
            <a:ext cx="2514600" cy="83572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D11BD0-F1A3-6392-3CD4-97238ECAF39C}"/>
              </a:ext>
            </a:extLst>
          </p:cNvPr>
          <p:cNvSpPr/>
          <p:nvPr/>
        </p:nvSpPr>
        <p:spPr>
          <a:xfrm>
            <a:off x="6052458" y="5277238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66AC6-F3A5-070D-7D24-32A1BEE5FFEC}"/>
              </a:ext>
            </a:extLst>
          </p:cNvPr>
          <p:cNvSpPr/>
          <p:nvPr/>
        </p:nvSpPr>
        <p:spPr>
          <a:xfrm>
            <a:off x="7868814" y="5286569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F501FE-770C-B0D5-364C-3C855851B58D}"/>
              </a:ext>
            </a:extLst>
          </p:cNvPr>
          <p:cNvSpPr/>
          <p:nvPr/>
        </p:nvSpPr>
        <p:spPr>
          <a:xfrm>
            <a:off x="3677038" y="702050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F92EDF-02A9-7975-8A6A-6D355ABD2ADF}"/>
              </a:ext>
            </a:extLst>
          </p:cNvPr>
          <p:cNvSpPr/>
          <p:nvPr/>
        </p:nvSpPr>
        <p:spPr>
          <a:xfrm>
            <a:off x="4544007" y="428614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E983B8-BC09-D32E-33D6-59350754DF13}"/>
              </a:ext>
            </a:extLst>
          </p:cNvPr>
          <p:cNvSpPr/>
          <p:nvPr/>
        </p:nvSpPr>
        <p:spPr>
          <a:xfrm>
            <a:off x="8461020" y="6709716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80B343-FC76-ED55-7D8F-B84D0AA00532}"/>
              </a:ext>
            </a:extLst>
          </p:cNvPr>
          <p:cNvSpPr/>
          <p:nvPr/>
        </p:nvSpPr>
        <p:spPr>
          <a:xfrm>
            <a:off x="6666724" y="670482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D1DC08-4842-35DA-BC23-6B686FCE5B99}"/>
              </a:ext>
            </a:extLst>
          </p:cNvPr>
          <p:cNvSpPr/>
          <p:nvPr/>
        </p:nvSpPr>
        <p:spPr>
          <a:xfrm>
            <a:off x="4851344" y="6708013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50284A-7D65-1F2D-B574-B912B943B401}"/>
              </a:ext>
            </a:extLst>
          </p:cNvPr>
          <p:cNvSpPr txBox="1"/>
          <p:nvPr/>
        </p:nvSpPr>
        <p:spPr>
          <a:xfrm>
            <a:off x="11722328" y="5703093"/>
            <a:ext cx="4299388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리스트와 다음 페이지에서 설명할 카테고리 링크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버튼 리스트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BF609B-E664-C1D9-ACA8-06EE6BFD7D04}"/>
              </a:ext>
            </a:extLst>
          </p:cNvPr>
          <p:cNvSpPr/>
          <p:nvPr/>
        </p:nvSpPr>
        <p:spPr>
          <a:xfrm>
            <a:off x="3919352" y="5191707"/>
            <a:ext cx="6062848" cy="18722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EBF7F6-C6D7-ABE3-AB6E-8A5AAB313F6A}"/>
              </a:ext>
            </a:extLst>
          </p:cNvPr>
          <p:cNvSpPr/>
          <p:nvPr/>
        </p:nvSpPr>
        <p:spPr>
          <a:xfrm>
            <a:off x="3598228" y="5872900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D0A82E70-0151-1A9A-27D8-003112710C7A}"/>
              </a:ext>
            </a:extLst>
          </p:cNvPr>
          <p:cNvSpPr txBox="1"/>
          <p:nvPr/>
        </p:nvSpPr>
        <p:spPr>
          <a:xfrm>
            <a:off x="11722328" y="4282258"/>
            <a:ext cx="4299388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28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2163</Words>
  <Application>Microsoft Office PowerPoint</Application>
  <PresentationFormat>사용자 지정</PresentationFormat>
  <Paragraphs>651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Calibri</vt:lpstr>
      <vt:lpstr>TDTD한강고딕</vt:lpstr>
      <vt:lpstr>맑은 고딕</vt:lpstr>
      <vt:lpstr>Aleo</vt:lpstr>
      <vt:lpstr>윤고딕 Bold</vt:lpstr>
      <vt:lpstr>윤고딕</vt:lpstr>
      <vt:lpstr>Anton</vt:lpstr>
      <vt:lpstr>윤고딕 Semi-Bold</vt:lpstr>
      <vt:lpstr>윤고딕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재한 박</cp:lastModifiedBy>
  <cp:revision>22</cp:revision>
  <dcterms:created xsi:type="dcterms:W3CDTF">2006-08-16T00:00:00Z</dcterms:created>
  <dcterms:modified xsi:type="dcterms:W3CDTF">2024-09-22T15:38:48Z</dcterms:modified>
  <dc:identifier>DAGRRh_spmw</dc:identifier>
</cp:coreProperties>
</file>